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341" r:id="rId5"/>
    <p:sldId id="348" r:id="rId6"/>
    <p:sldId id="346" r:id="rId7"/>
    <p:sldId id="258" r:id="rId8"/>
    <p:sldId id="345" r:id="rId9"/>
    <p:sldId id="259" r:id="rId10"/>
    <p:sldId id="310" r:id="rId11"/>
    <p:sldId id="298" r:id="rId12"/>
    <p:sldId id="347" r:id="rId13"/>
    <p:sldId id="349" r:id="rId14"/>
    <p:sldId id="309" r:id="rId15"/>
    <p:sldId id="322" r:id="rId16"/>
    <p:sldId id="342" r:id="rId17"/>
    <p:sldId id="312" r:id="rId18"/>
    <p:sldId id="343" r:id="rId19"/>
    <p:sldId id="326" r:id="rId20"/>
    <p:sldId id="314" r:id="rId21"/>
    <p:sldId id="344" r:id="rId22"/>
    <p:sldId id="352" r:id="rId23"/>
    <p:sldId id="353" r:id="rId24"/>
    <p:sldId id="354" r:id="rId25"/>
    <p:sldId id="355" r:id="rId26"/>
    <p:sldId id="350" r:id="rId27"/>
    <p:sldId id="361" r:id="rId28"/>
    <p:sldId id="356" r:id="rId29"/>
    <p:sldId id="351" r:id="rId30"/>
    <p:sldId id="357" r:id="rId31"/>
    <p:sldId id="358" r:id="rId32"/>
    <p:sldId id="35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B79EC3-0039-4052-BB93-1B3BB42EE68C}" v="12" dt="2020-05-04T14:00:34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4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0C47C-20EC-4EBC-99D2-4D3D251E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DFA5A-A55D-40D0-9980-71908F685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805B8-35F1-4B3A-A245-4C063FA7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9AD3-65DE-409B-B50D-E9ACF6D539A6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F492FB-A4C5-40CE-83C2-F9B866C3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E09B8-9277-4B23-9CC4-FCA37DB4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F082-8FF5-4C93-B499-33C2B2673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46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71" r:id="rId17"/>
    <p:sldLayoutId id="2147483672" r:id="rId18"/>
    <p:sldLayoutId id="214748368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earn.com/" TargetMode="External"/><Relationship Id="rId2" Type="http://schemas.openxmlformats.org/officeDocument/2006/relationships/hyperlink" Target="https://opentutorials.org/course/1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gohdasol/honors" TargetMode="External"/><Relationship Id="rId4" Type="http://schemas.openxmlformats.org/officeDocument/2006/relationships/hyperlink" Target="https://academy.nomadcoders.c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017623" y="1340690"/>
            <a:ext cx="567227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rPr>
              <a:t>업무자동화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6017692" y="2519780"/>
            <a:ext cx="56722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67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코딩 기초 </a:t>
            </a:r>
            <a:r>
              <a:rPr lang="en-US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+ </a:t>
            </a:r>
            <a:r>
              <a:rPr lang="ko-KR" altLang="en-US" sz="1867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엑셀 매크로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D28165-C020-4770-9D57-F688D1958BDD}"/>
              </a:ext>
            </a:extLst>
          </p:cNvPr>
          <p:cNvGrpSpPr/>
          <p:nvPr/>
        </p:nvGrpSpPr>
        <p:grpSpPr>
          <a:xfrm>
            <a:off x="6802921" y="3268197"/>
            <a:ext cx="4805983" cy="809930"/>
            <a:chOff x="3866265" y="1442486"/>
            <a:chExt cx="4217679" cy="8099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8CA676-0189-46FF-9CC8-EE4C45928791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정수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 (integer)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실수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float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868306-272A-40F4-9301-A8DD219CEC81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2"/>
                  </a:solidFill>
                  <a:cs typeface="Arial" pitchFamily="34" charset="0"/>
                </a:rPr>
                <a:t>숫자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7FC1C6-B8E4-46D2-8A5C-8384F041674A}"/>
              </a:ext>
            </a:extLst>
          </p:cNvPr>
          <p:cNvGrpSpPr/>
          <p:nvPr/>
        </p:nvGrpSpPr>
        <p:grpSpPr>
          <a:xfrm>
            <a:off x="6802921" y="2146965"/>
            <a:ext cx="4805983" cy="994596"/>
            <a:chOff x="3866265" y="1442486"/>
            <a:chExt cx="4217679" cy="9945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6D07AE-93F0-4033-8686-270D19408F93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“Hello World”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“1”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“!@#$%”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A1DAB7-E228-45EF-A714-66476844BB37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2"/>
                  </a:solidFill>
                  <a:cs typeface="Arial" pitchFamily="34" charset="0"/>
                </a:rPr>
                <a:t>문자열</a:t>
              </a:r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(String)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D6CF9A-1550-449A-9B68-89DFC0390177}"/>
              </a:ext>
            </a:extLst>
          </p:cNvPr>
          <p:cNvGrpSpPr/>
          <p:nvPr/>
        </p:nvGrpSpPr>
        <p:grpSpPr>
          <a:xfrm>
            <a:off x="6802921" y="5141328"/>
            <a:ext cx="4805983" cy="625264"/>
            <a:chOff x="3866265" y="1442486"/>
            <a:chExt cx="4217679" cy="62526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6A3D65-EC16-464A-8178-37C8840DB876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값을 저장해두는 상자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8D375F-8832-4FAA-8DFF-A98F0D686133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/>
                  </a:solidFill>
                  <a:cs typeface="Arial" pitchFamily="34" charset="0"/>
                </a:rPr>
                <a:t>변수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자료형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495914-8B01-496D-BA94-D9C493370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7" y="2142276"/>
            <a:ext cx="5168755" cy="3429000"/>
          </a:xfrm>
          <a:prstGeom prst="rect">
            <a:avLst/>
          </a:prstGeom>
        </p:spPr>
      </p:pic>
      <p:grpSp>
        <p:nvGrpSpPr>
          <p:cNvPr id="42" name="Group 31">
            <a:extLst>
              <a:ext uri="{FF2B5EF4-FFF2-40B4-BE49-F238E27FC236}">
                <a16:creationId xmlns:a16="http://schemas.microsoft.com/office/drawing/2014/main" id="{241C81F0-6B78-47A7-95EE-A09BAFFD6A2C}"/>
              </a:ext>
            </a:extLst>
          </p:cNvPr>
          <p:cNvGrpSpPr/>
          <p:nvPr/>
        </p:nvGrpSpPr>
        <p:grpSpPr>
          <a:xfrm>
            <a:off x="6802921" y="4204763"/>
            <a:ext cx="4805983" cy="809930"/>
            <a:chOff x="3866265" y="1442486"/>
            <a:chExt cx="4217679" cy="8099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BBAFFC-CCBB-4DB3-BE7D-E6DC8F5D044C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True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False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6288E4-913B-462C-B3F7-9272BB45056F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accent3"/>
                  </a:solidFill>
                  <a:cs typeface="Arial" pitchFamily="34" charset="0"/>
                </a:rPr>
                <a:t>불값</a:t>
              </a:r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(Boolean)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37">
            <a:extLst>
              <a:ext uri="{FF2B5EF4-FFF2-40B4-BE49-F238E27FC236}">
                <a16:creationId xmlns:a16="http://schemas.microsoft.com/office/drawing/2014/main" id="{AD9DBB1C-2017-41E6-A959-BAFC2123AB1D}"/>
              </a:ext>
            </a:extLst>
          </p:cNvPr>
          <p:cNvGrpSpPr/>
          <p:nvPr/>
        </p:nvGrpSpPr>
        <p:grpSpPr>
          <a:xfrm>
            <a:off x="6802921" y="5893227"/>
            <a:ext cx="4805983" cy="625264"/>
            <a:chOff x="3866265" y="1442486"/>
            <a:chExt cx="4217679" cy="62526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840C1B-9572-4864-84E8-A8CCC86AD61A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여러 개의 값을 저장하는 선반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2D3A5B-CBBD-4F23-ABCB-2A3F89784E3C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1"/>
                  </a:solidFill>
                  <a:cs typeface="Arial" pitchFamily="34" charset="0"/>
                </a:rPr>
                <a:t>리스트 </a:t>
              </a:r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/ </a:t>
              </a:r>
              <a:r>
                <a:rPr lang="ko-KR" altLang="en-US" sz="1600" b="1" dirty="0" err="1">
                  <a:solidFill>
                    <a:schemeClr val="accent1"/>
                  </a:solidFill>
                  <a:cs typeface="Arial" pitchFamily="34" charset="0"/>
                </a:rPr>
                <a:t>딕셔너리</a:t>
              </a:r>
              <a:r>
                <a:rPr lang="ko-KR" altLang="en-US" sz="16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/ </a:t>
              </a:r>
              <a:r>
                <a:rPr lang="ko-KR" altLang="en-US" sz="1600" b="1" dirty="0" err="1">
                  <a:solidFill>
                    <a:schemeClr val="accent1"/>
                  </a:solidFill>
                  <a:cs typeface="Arial" pitchFamily="34" charset="0"/>
                </a:rPr>
                <a:t>튜플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468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4027839" y="1221688"/>
            <a:ext cx="41363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인터프리터 실습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8CF3D-3C85-43D0-83A3-D00F52D1D762}"/>
              </a:ext>
            </a:extLst>
          </p:cNvPr>
          <p:cNvSpPr txBox="1"/>
          <p:nvPr/>
        </p:nvSpPr>
        <p:spPr>
          <a:xfrm>
            <a:off x="7145545" y="2130804"/>
            <a:ext cx="1729961" cy="4196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안녕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Hello world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Hello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‘hello world’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“hello world”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“</a:t>
            </a:r>
            <a:r>
              <a:rPr lang="ko-KR" altLang="en-US" dirty="0"/>
              <a:t>가</a:t>
            </a:r>
            <a:r>
              <a:rPr lang="en-US" altLang="ko-KR" dirty="0"/>
              <a:t>” + “</a:t>
            </a:r>
            <a:r>
              <a:rPr lang="ko-KR" altLang="en-US" dirty="0"/>
              <a:t>나</a:t>
            </a:r>
            <a:r>
              <a:rPr lang="en-US" altLang="ko-KR" dirty="0"/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 + 1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“1” + “1”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 + “1”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0C61FA-1A8D-4A6D-848B-F966F3F6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13" b="22805"/>
          <a:stretch/>
        </p:blipFill>
        <p:spPr>
          <a:xfrm>
            <a:off x="2538151" y="1868019"/>
            <a:ext cx="4283934" cy="45293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4A1775-BDB1-46E9-B093-8DDFD73E51E1}"/>
              </a:ext>
            </a:extLst>
          </p:cNvPr>
          <p:cNvSpPr/>
          <p:nvPr/>
        </p:nvSpPr>
        <p:spPr>
          <a:xfrm>
            <a:off x="2476587" y="5636311"/>
            <a:ext cx="4630723" cy="761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2DD684-0A63-4681-B02F-56365BB3F77D}"/>
              </a:ext>
            </a:extLst>
          </p:cNvPr>
          <p:cNvSpPr/>
          <p:nvPr/>
        </p:nvSpPr>
        <p:spPr>
          <a:xfrm>
            <a:off x="2476587" y="5359475"/>
            <a:ext cx="4630723" cy="27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BC4BD4-1DD7-45AE-B526-A40AD6A0D837}"/>
              </a:ext>
            </a:extLst>
          </p:cNvPr>
          <p:cNvSpPr/>
          <p:nvPr/>
        </p:nvSpPr>
        <p:spPr>
          <a:xfrm>
            <a:off x="2476587" y="5095762"/>
            <a:ext cx="4630723" cy="27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FDDE56-AF56-42C5-B6EE-52C478A21E8F}"/>
              </a:ext>
            </a:extLst>
          </p:cNvPr>
          <p:cNvSpPr/>
          <p:nvPr/>
        </p:nvSpPr>
        <p:spPr>
          <a:xfrm>
            <a:off x="2476587" y="4851564"/>
            <a:ext cx="4630723" cy="27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C90CF4-C319-4FE6-909C-9346EC43ED93}"/>
              </a:ext>
            </a:extLst>
          </p:cNvPr>
          <p:cNvSpPr/>
          <p:nvPr/>
        </p:nvSpPr>
        <p:spPr>
          <a:xfrm>
            <a:off x="2476587" y="4597609"/>
            <a:ext cx="4630723" cy="27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17FDEC-C6DE-493C-A2F2-D5CA965D30F4}"/>
              </a:ext>
            </a:extLst>
          </p:cNvPr>
          <p:cNvSpPr/>
          <p:nvPr/>
        </p:nvSpPr>
        <p:spPr>
          <a:xfrm>
            <a:off x="2476587" y="4333896"/>
            <a:ext cx="4630723" cy="27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CDEDF1-6E93-4D56-A62C-7B902325C63C}"/>
              </a:ext>
            </a:extLst>
          </p:cNvPr>
          <p:cNvSpPr/>
          <p:nvPr/>
        </p:nvSpPr>
        <p:spPr>
          <a:xfrm>
            <a:off x="2476587" y="3687566"/>
            <a:ext cx="4630723" cy="64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74037E-C21B-45E9-B886-E6045E737495}"/>
              </a:ext>
            </a:extLst>
          </p:cNvPr>
          <p:cNvSpPr/>
          <p:nvPr/>
        </p:nvSpPr>
        <p:spPr>
          <a:xfrm>
            <a:off x="2476587" y="3443141"/>
            <a:ext cx="4630723" cy="24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088E2B-105E-4382-A33B-8E32637BF99E}"/>
              </a:ext>
            </a:extLst>
          </p:cNvPr>
          <p:cNvSpPr/>
          <p:nvPr/>
        </p:nvSpPr>
        <p:spPr>
          <a:xfrm>
            <a:off x="2476587" y="2787167"/>
            <a:ext cx="4630723" cy="679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9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2FF771-35D7-4FBB-B108-6919227C315A}"/>
              </a:ext>
            </a:extLst>
          </p:cNvPr>
          <p:cNvSpPr/>
          <p:nvPr/>
        </p:nvSpPr>
        <p:spPr>
          <a:xfrm>
            <a:off x="5519927" y="3924894"/>
            <a:ext cx="820615" cy="820615"/>
          </a:xfrm>
          <a:custGeom>
            <a:avLst/>
            <a:gdLst>
              <a:gd name="connsiteX0" fmla="*/ 321548 w 643094"/>
              <a:gd name="connsiteY0" fmla="*/ 117901 h 643094"/>
              <a:gd name="connsiteX1" fmla="*/ 525195 w 643094"/>
              <a:gd name="connsiteY1" fmla="*/ 321548 h 643094"/>
              <a:gd name="connsiteX2" fmla="*/ 321548 w 643094"/>
              <a:gd name="connsiteY2" fmla="*/ 525195 h 643094"/>
              <a:gd name="connsiteX3" fmla="*/ 117901 w 643094"/>
              <a:gd name="connsiteY3" fmla="*/ 321548 h 643094"/>
              <a:gd name="connsiteX4" fmla="*/ 321548 w 643094"/>
              <a:gd name="connsiteY4" fmla="*/ 117901 h 643094"/>
              <a:gd name="connsiteX5" fmla="*/ 321547 w 643094"/>
              <a:gd name="connsiteY5" fmla="*/ 48181 h 643094"/>
              <a:gd name="connsiteX6" fmla="*/ 48181 w 643094"/>
              <a:gd name="connsiteY6" fmla="*/ 321547 h 643094"/>
              <a:gd name="connsiteX7" fmla="*/ 321547 w 643094"/>
              <a:gd name="connsiteY7" fmla="*/ 594913 h 643094"/>
              <a:gd name="connsiteX8" fmla="*/ 594913 w 643094"/>
              <a:gd name="connsiteY8" fmla="*/ 321547 h 643094"/>
              <a:gd name="connsiteX9" fmla="*/ 321547 w 643094"/>
              <a:gd name="connsiteY9" fmla="*/ 48181 h 643094"/>
              <a:gd name="connsiteX10" fmla="*/ 321547 w 643094"/>
              <a:gd name="connsiteY10" fmla="*/ 0 h 643094"/>
              <a:gd name="connsiteX11" fmla="*/ 643094 w 643094"/>
              <a:gd name="connsiteY11" fmla="*/ 321547 h 643094"/>
              <a:gd name="connsiteX12" fmla="*/ 321547 w 643094"/>
              <a:gd name="connsiteY12" fmla="*/ 643094 h 643094"/>
              <a:gd name="connsiteX13" fmla="*/ 0 w 643094"/>
              <a:gd name="connsiteY13" fmla="*/ 321547 h 643094"/>
              <a:gd name="connsiteX14" fmla="*/ 321547 w 643094"/>
              <a:gd name="connsiteY14" fmla="*/ 0 h 64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094" h="643094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3B1FF3-471B-4EB4-9BF7-18188DAF2FDA}"/>
              </a:ext>
            </a:extLst>
          </p:cNvPr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E7AEF95-B7D9-4EF6-BFB6-1AE84CB39599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B495BB5-A18C-4F6A-A665-0166402A44C3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3075567" y="3635311"/>
            <a:ext cx="786508" cy="1309462"/>
            <a:chOff x="756338" y="2636912"/>
            <a:chExt cx="1152128" cy="19181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40BE95-5E1E-4FDD-AE74-CF543D1AA0D1}"/>
              </a:ext>
            </a:extLst>
          </p:cNvPr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3F0ED6-87EF-40C1-9F01-4EF9403F38F0}"/>
                </a:ext>
              </a:extLst>
            </p:cNvPr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>
                <a:gd name="connsiteX0" fmla="*/ 1826387 w 1826387"/>
                <a:gd name="connsiteY0" fmla="*/ 36528 h 1029263"/>
                <a:gd name="connsiteX1" fmla="*/ 0 w 1826387"/>
                <a:gd name="connsiteY1" fmla="*/ 36528 h 1029263"/>
                <a:gd name="connsiteX2" fmla="*/ 47432 w 1826387"/>
                <a:gd name="connsiteY2" fmla="*/ 0 h 1029263"/>
                <a:gd name="connsiteX3" fmla="*/ 1778955 w 1826387"/>
                <a:gd name="connsiteY3" fmla="*/ 0 h 1029263"/>
                <a:gd name="connsiteX4" fmla="*/ 1010101 w 1826387"/>
                <a:gd name="connsiteY4" fmla="*/ 78555 h 1029263"/>
                <a:gd name="connsiteX5" fmla="*/ 1010101 w 1826387"/>
                <a:gd name="connsiteY5" fmla="*/ 60976 h 1029263"/>
                <a:gd name="connsiteX6" fmla="*/ 816287 w 1826387"/>
                <a:gd name="connsiteY6" fmla="*/ 60976 h 1029263"/>
                <a:gd name="connsiteX7" fmla="*/ 816287 w 1826387"/>
                <a:gd name="connsiteY7" fmla="*/ 78555 h 1029263"/>
                <a:gd name="connsiteX8" fmla="*/ 1826387 w 1826387"/>
                <a:gd name="connsiteY8" fmla="*/ 93229 h 1029263"/>
                <a:gd name="connsiteX9" fmla="*/ 0 w 1826387"/>
                <a:gd name="connsiteY9" fmla="*/ 93229 h 1029263"/>
                <a:gd name="connsiteX10" fmla="*/ 0 w 1826387"/>
                <a:gd name="connsiteY10" fmla="*/ 44525 h 1029263"/>
                <a:gd name="connsiteX11" fmla="*/ 1826387 w 1826387"/>
                <a:gd name="connsiteY11" fmla="*/ 44525 h 1029263"/>
                <a:gd name="connsiteX12" fmla="*/ 1582869 w 1826387"/>
                <a:gd name="connsiteY12" fmla="*/ 980559 h 1029263"/>
                <a:gd name="connsiteX13" fmla="*/ 1582869 w 1826387"/>
                <a:gd name="connsiteY13" fmla="*/ 176949 h 1029263"/>
                <a:gd name="connsiteX14" fmla="*/ 243518 w 1826387"/>
                <a:gd name="connsiteY14" fmla="*/ 176949 h 1029263"/>
                <a:gd name="connsiteX15" fmla="*/ 243518 w 1826387"/>
                <a:gd name="connsiteY15" fmla="*/ 980559 h 1029263"/>
                <a:gd name="connsiteX16" fmla="*/ 1591216 w 1826387"/>
                <a:gd name="connsiteY16" fmla="*/ 1029263 h 1029263"/>
                <a:gd name="connsiteX17" fmla="*/ 235170 w 1826387"/>
                <a:gd name="connsiteY17" fmla="*/ 1029263 h 1029263"/>
                <a:gd name="connsiteX18" fmla="*/ 194814 w 1826387"/>
                <a:gd name="connsiteY18" fmla="*/ 988907 h 1029263"/>
                <a:gd name="connsiteX19" fmla="*/ 194814 w 1826387"/>
                <a:gd name="connsiteY19" fmla="*/ 103893 h 1029263"/>
                <a:gd name="connsiteX20" fmla="*/ 1631572 w 1826387"/>
                <a:gd name="connsiteY20" fmla="*/ 103893 h 1029263"/>
                <a:gd name="connsiteX21" fmla="*/ 1631572 w 1826387"/>
                <a:gd name="connsiteY21" fmla="*/ 988907 h 1029263"/>
                <a:gd name="connsiteX22" fmla="*/ 1591216 w 1826387"/>
                <a:gd name="connsiteY22" fmla="*/ 1029263 h 10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6387" h="1029263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44" name="Right Triangle 3">
              <a:extLst>
                <a:ext uri="{FF2B5EF4-FFF2-40B4-BE49-F238E27FC236}">
                  <a16:creationId xmlns:a16="http://schemas.microsoft.com/office/drawing/2014/main" id="{F7F20372-FD4E-4B08-A16A-33AAE8B729E0}"/>
                </a:ext>
              </a:extLst>
            </p:cNvPr>
            <p:cNvSpPr/>
            <p:nvPr userDrawn="1"/>
          </p:nvSpPr>
          <p:spPr>
            <a:xfrm flipV="1">
              <a:off x="5044872" y="2114425"/>
              <a:ext cx="1385161" cy="798951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3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7998394" y="3808691"/>
            <a:ext cx="1182693" cy="962702"/>
            <a:chOff x="7922244" y="3248064"/>
            <a:chExt cx="1182693" cy="962702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3909890" y="3901707"/>
            <a:ext cx="1511375" cy="3930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4104" y="3218429"/>
            <a:ext cx="734580" cy="3829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477449" y="4101220"/>
            <a:ext cx="1399066" cy="2339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7350629" y="3375990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dirty="0">
                <a:solidFill>
                  <a:schemeClr val="accent2"/>
                </a:solidFill>
                <a:cs typeface="Arial" pitchFamily="34" charset="0"/>
              </a:rPr>
              <a:t>else</a:t>
            </a:r>
            <a:endParaRPr lang="ko-KR" altLang="en-US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2229710" y="3233314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cs typeface="Arial" pitchFamily="34" charset="0"/>
              </a:rPr>
              <a:t>If</a:t>
            </a:r>
            <a:endParaRPr lang="ko-KR" altLang="en-US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AA756D-1BB9-4406-BC7E-087D4AB8466C}"/>
              </a:ext>
            </a:extLst>
          </p:cNvPr>
          <p:cNvSpPr txBox="1"/>
          <p:nvPr/>
        </p:nvSpPr>
        <p:spPr>
          <a:xfrm>
            <a:off x="4923427" y="148791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dirty="0">
                <a:solidFill>
                  <a:schemeClr val="accent3"/>
                </a:solidFill>
                <a:cs typeface="Arial" pitchFamily="34" charset="0"/>
              </a:rPr>
              <a:t>else if = </a:t>
            </a:r>
            <a:r>
              <a:rPr lang="en-GB" altLang="ko-KR" dirty="0" err="1">
                <a:solidFill>
                  <a:schemeClr val="accent3"/>
                </a:solidFill>
                <a:cs typeface="Arial" pitchFamily="34" charset="0"/>
              </a:rPr>
              <a:t>elif</a:t>
            </a:r>
            <a:endParaRPr lang="ko-KR" altLang="en-US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183220-F140-4051-82DF-D85299058AE8}"/>
              </a:ext>
            </a:extLst>
          </p:cNvPr>
          <p:cNvSpPr txBox="1"/>
          <p:nvPr/>
        </p:nvSpPr>
        <p:spPr>
          <a:xfrm>
            <a:off x="1161109" y="1630121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 err="1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조건문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447F3-9046-47A4-A269-AC5095251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7" t="8029" r="76406" b="80144"/>
          <a:stretch/>
        </p:blipFill>
        <p:spPr>
          <a:xfrm>
            <a:off x="8664349" y="1070189"/>
            <a:ext cx="2888230" cy="22993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55AE1B-D310-4F0F-AEE8-F4D67FD06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1" t="7884" r="74219" b="72789"/>
          <a:stretch/>
        </p:blipFill>
        <p:spPr>
          <a:xfrm>
            <a:off x="405164" y="3670396"/>
            <a:ext cx="2551352" cy="26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4486838" y="1741935"/>
            <a:ext cx="171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/>
                </a:solidFill>
              </a:rPr>
              <a:t>for</a:t>
            </a:r>
          </a:p>
        </p:txBody>
      </p:sp>
      <p:grpSp>
        <p:nvGrpSpPr>
          <p:cNvPr id="38" name="그룹 1">
            <a:extLst>
              <a:ext uri="{FF2B5EF4-FFF2-40B4-BE49-F238E27FC236}">
                <a16:creationId xmlns:a16="http://schemas.microsoft.com/office/drawing/2014/main" id="{B3BE7AFE-009C-4999-B28E-B95AF03550A2}"/>
              </a:ext>
            </a:extLst>
          </p:cNvPr>
          <p:cNvGrpSpPr/>
          <p:nvPr/>
        </p:nvGrpSpPr>
        <p:grpSpPr>
          <a:xfrm flipH="1">
            <a:off x="716666" y="1585681"/>
            <a:ext cx="3112282" cy="527953"/>
            <a:chOff x="6888088" y="2012008"/>
            <a:chExt cx="2880320" cy="52795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2228181-781E-4910-A813-06B900C5F461}"/>
                </a:ext>
              </a:extLst>
            </p:cNvPr>
            <p:cNvSpPr txBox="1"/>
            <p:nvPr/>
          </p:nvSpPr>
          <p:spPr>
            <a:xfrm>
              <a:off x="6888088" y="2012008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For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문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DD3363-35ED-458F-8FD6-81D34EE746D2}"/>
                </a:ext>
              </a:extLst>
            </p:cNvPr>
            <p:cNvSpPr txBox="1"/>
            <p:nvPr/>
          </p:nvSpPr>
          <p:spPr>
            <a:xfrm>
              <a:off x="6888088" y="2262962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수학에서 ∑ 와 같은 방법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934D255-FCDE-42F2-BC95-6B8CE0D7CDC8}"/>
              </a:ext>
            </a:extLst>
          </p:cNvPr>
          <p:cNvSpPr txBox="1"/>
          <p:nvPr/>
        </p:nvSpPr>
        <p:spPr>
          <a:xfrm flipH="1">
            <a:off x="4486838" y="3785531"/>
            <a:ext cx="171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</a:rPr>
              <a:t>while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8E4158-AD16-4C30-ACB0-EFC5EA42B0D8}"/>
              </a:ext>
            </a:extLst>
          </p:cNvPr>
          <p:cNvSpPr txBox="1"/>
          <p:nvPr/>
        </p:nvSpPr>
        <p:spPr>
          <a:xfrm flipH="1">
            <a:off x="716666" y="3629277"/>
            <a:ext cx="311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While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문</a:t>
            </a:r>
          </a:p>
        </p:txBody>
      </p:sp>
      <p:cxnSp>
        <p:nvCxnSpPr>
          <p:cNvPr id="53" name="Straight Connector 26">
            <a:extLst>
              <a:ext uri="{FF2B5EF4-FFF2-40B4-BE49-F238E27FC236}">
                <a16:creationId xmlns:a16="http://schemas.microsoft.com/office/drawing/2014/main" id="{B7B1AF84-B1ED-4D06-BEC6-7112C249EC9A}"/>
              </a:ext>
            </a:extLst>
          </p:cNvPr>
          <p:cNvCxnSpPr>
            <a:cxnSpLocks/>
          </p:cNvCxnSpPr>
          <p:nvPr/>
        </p:nvCxnSpPr>
        <p:spPr>
          <a:xfrm flipH="1">
            <a:off x="3814875" y="2034323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6">
            <a:extLst>
              <a:ext uri="{FF2B5EF4-FFF2-40B4-BE49-F238E27FC236}">
                <a16:creationId xmlns:a16="http://schemas.microsoft.com/office/drawing/2014/main" id="{9AF485E8-4874-480D-A60A-CE2835D4C708}"/>
              </a:ext>
            </a:extLst>
          </p:cNvPr>
          <p:cNvCxnSpPr>
            <a:cxnSpLocks/>
          </p:cNvCxnSpPr>
          <p:nvPr/>
        </p:nvCxnSpPr>
        <p:spPr>
          <a:xfrm flipH="1">
            <a:off x="3814875" y="4077919"/>
            <a:ext cx="822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94899F0-D2E5-44F7-98A7-768955882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" t="15928" r="8179" b="20192"/>
          <a:stretch/>
        </p:blipFill>
        <p:spPr>
          <a:xfrm>
            <a:off x="6419850" y="1438830"/>
            <a:ext cx="5229225" cy="4380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AD362C-ADCF-4358-944F-58BFC8F9E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8" t="39294" r="64140" b="50000"/>
          <a:stretch/>
        </p:blipFill>
        <p:spPr>
          <a:xfrm>
            <a:off x="787607" y="3891142"/>
            <a:ext cx="2698323" cy="9583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D2E510-B79B-40DE-A352-2A86DC5E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5" t="7841" r="58281" b="82339"/>
          <a:stretch/>
        </p:blipFill>
        <p:spPr>
          <a:xfrm>
            <a:off x="673011" y="2326710"/>
            <a:ext cx="5218795" cy="106381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F337D07-FECB-405E-A6F3-1D260848B3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47" t="7673" r="54765" b="78540"/>
          <a:stretch/>
        </p:blipFill>
        <p:spPr>
          <a:xfrm>
            <a:off x="673011" y="4880285"/>
            <a:ext cx="5220000" cy="1313152"/>
          </a:xfrm>
          <a:prstGeom prst="rect">
            <a:avLst/>
          </a:prstGeom>
        </p:spPr>
      </p:pic>
      <p:pic>
        <p:nvPicPr>
          <p:cNvPr id="1029" name="_x343610296" descr="DRW000038284eda">
            <a:extLst>
              <a:ext uri="{FF2B5EF4-FFF2-40B4-BE49-F238E27FC236}">
                <a16:creationId xmlns:a16="http://schemas.microsoft.com/office/drawing/2014/main" id="{0347FCA9-CBE1-4D3E-AB2F-74F6775A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13" y="1764022"/>
            <a:ext cx="353162" cy="41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pic>
        <p:nvPicPr>
          <p:cNvPr id="5" name="그림 4" descr="아들아 너는 다 계획이 있구나">
            <a:extLst>
              <a:ext uri="{FF2B5EF4-FFF2-40B4-BE49-F238E27FC236}">
                <a16:creationId xmlns:a16="http://schemas.microsoft.com/office/drawing/2014/main" id="{8E50D78B-F57A-4D06-B9F1-61354369D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3624748"/>
            <a:ext cx="5610225" cy="2320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4B87B-C6EF-4D3B-AFCD-61D8BC5715F8}"/>
              </a:ext>
            </a:extLst>
          </p:cNvPr>
          <p:cNvSpPr txBox="1"/>
          <p:nvPr/>
        </p:nvSpPr>
        <p:spPr>
          <a:xfrm>
            <a:off x="7453985" y="607339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아들아</a:t>
            </a:r>
            <a:r>
              <a:rPr lang="en-US" altLang="ko-KR" dirty="0"/>
              <a:t>, </a:t>
            </a:r>
            <a:r>
              <a:rPr lang="ko-KR" altLang="en-US" dirty="0"/>
              <a:t>너는 다 계획이 있구나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E68B2A-B1EA-4D0C-8038-82A9A8191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7885" r="69218" b="78702"/>
          <a:stretch/>
        </p:blipFill>
        <p:spPr>
          <a:xfrm>
            <a:off x="323529" y="2276452"/>
            <a:ext cx="3875684" cy="18203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82B850-A622-4723-B2B3-A035D2AA0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0" t="91106" r="76406" b="3557"/>
          <a:stretch/>
        </p:blipFill>
        <p:spPr>
          <a:xfrm>
            <a:off x="322222" y="4096849"/>
            <a:ext cx="2564217" cy="7242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595EDD-4A2E-4E1C-9484-BCC137246597}"/>
              </a:ext>
            </a:extLst>
          </p:cNvPr>
          <p:cNvSpPr txBox="1"/>
          <p:nvPr/>
        </p:nvSpPr>
        <p:spPr>
          <a:xfrm>
            <a:off x="1161109" y="1260788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예외처리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066062-2D1B-4BDE-8B2B-071E0A6E1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03" t="8462" r="74687" b="84183"/>
          <a:stretch/>
        </p:blipFill>
        <p:spPr>
          <a:xfrm>
            <a:off x="3166845" y="4379202"/>
            <a:ext cx="2839250" cy="1177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668A2E-74EE-4ED5-A232-FF73E6B97B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60" t="94135" r="82421" b="3558"/>
          <a:stretch/>
        </p:blipFill>
        <p:spPr>
          <a:xfrm>
            <a:off x="3166845" y="5556451"/>
            <a:ext cx="1246501" cy="3693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6EE73F-2379-482F-A0BC-FC85D55C32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69" t="9184" r="76953" b="87066"/>
          <a:stretch/>
        </p:blipFill>
        <p:spPr>
          <a:xfrm>
            <a:off x="5260586" y="1786256"/>
            <a:ext cx="1828800" cy="4901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89103C-1320-4167-8F77-9BEF3459BE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25" t="89513" r="64141" b="3414"/>
          <a:stretch/>
        </p:blipFill>
        <p:spPr>
          <a:xfrm>
            <a:off x="5260586" y="2276452"/>
            <a:ext cx="5187537" cy="8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9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>
            <a:extLst>
              <a:ext uri="{FF2B5EF4-FFF2-40B4-BE49-F238E27FC236}">
                <a16:creationId xmlns:a16="http://schemas.microsoft.com/office/drawing/2014/main" id="{8EA6D9B9-E788-4C4F-870F-BD4CA6518F35}"/>
              </a:ext>
            </a:extLst>
          </p:cNvPr>
          <p:cNvSpPr/>
          <p:nvPr/>
        </p:nvSpPr>
        <p:spPr>
          <a:xfrm>
            <a:off x="0" y="3503697"/>
            <a:ext cx="12192000" cy="3354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20EA45-CAA4-40AD-A0B5-1541DDBDD092}"/>
              </a:ext>
            </a:extLst>
          </p:cNvPr>
          <p:cNvGrpSpPr/>
          <p:nvPr/>
        </p:nvGrpSpPr>
        <p:grpSpPr>
          <a:xfrm>
            <a:off x="3199814" y="1625371"/>
            <a:ext cx="5945925" cy="3266883"/>
            <a:chOff x="-548507" y="477868"/>
            <a:chExt cx="11570449" cy="635717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F39602-DE93-4B08-BF61-4F0A9871563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FBC9804-26F7-4DFE-B087-4468FDADB3D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C9708B-BE52-4516-A217-12540071A23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5C27EBA-8D1D-47EB-B6EA-22BB90AB2FB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A69F97A-6702-471B-BABD-2E94997D763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A7B339-61F0-431A-85BA-8464CEBC9FF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C3717D0-3662-4532-971B-158AC89B611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A845DA1-5427-48B4-BF97-4D8B0BEAEC1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755581-4CE2-4FE6-94BA-DCB5F197026B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FAA62CF-3334-4E28-95F7-DB74A68D385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7622B56-6DAA-4F53-8BCF-8F7589B24F4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35C856-49E6-4E14-B942-BF08D9E3BC25}"/>
              </a:ext>
            </a:extLst>
          </p:cNvPr>
          <p:cNvSpPr/>
          <p:nvPr/>
        </p:nvSpPr>
        <p:spPr>
          <a:xfrm>
            <a:off x="6718399" y="502169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B764A8-68AE-446D-A2EC-F89921059D92}"/>
              </a:ext>
            </a:extLst>
          </p:cNvPr>
          <p:cNvSpPr/>
          <p:nvPr/>
        </p:nvSpPr>
        <p:spPr>
          <a:xfrm>
            <a:off x="4825717" y="502169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AB1C3C-788A-46B5-BDBD-DD247588B758}"/>
              </a:ext>
            </a:extLst>
          </p:cNvPr>
          <p:cNvSpPr/>
          <p:nvPr/>
        </p:nvSpPr>
        <p:spPr>
          <a:xfrm>
            <a:off x="2933035" y="502169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E719FD-8263-4B05-A477-D98A58759BD3}"/>
              </a:ext>
            </a:extLst>
          </p:cNvPr>
          <p:cNvSpPr/>
          <p:nvPr/>
        </p:nvSpPr>
        <p:spPr>
          <a:xfrm>
            <a:off x="8611081" y="502169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8A2D38-CA4B-41B2-AC3C-EA792D4EE93F}"/>
              </a:ext>
            </a:extLst>
          </p:cNvPr>
          <p:cNvGrpSpPr/>
          <p:nvPr/>
        </p:nvGrpSpPr>
        <p:grpSpPr>
          <a:xfrm>
            <a:off x="3319669" y="1400277"/>
            <a:ext cx="5762469" cy="1243428"/>
            <a:chOff x="2758043" y="1681512"/>
            <a:chExt cx="7496623" cy="196848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4190C-385E-452F-A04D-EAEE55100F17}"/>
                </a:ext>
              </a:extLst>
            </p:cNvPr>
            <p:cNvSpPr/>
            <p:nvPr/>
          </p:nvSpPr>
          <p:spPr>
            <a:xfrm>
              <a:off x="7496532" y="1859790"/>
              <a:ext cx="795009" cy="1762075"/>
            </a:xfrm>
            <a:custGeom>
              <a:avLst/>
              <a:gdLst>
                <a:gd name="connsiteX0" fmla="*/ 358764 w 795009"/>
                <a:gd name="connsiteY0" fmla="*/ 1760832 h 1762075"/>
                <a:gd name="connsiteX1" fmla="*/ 118193 w 795009"/>
                <a:gd name="connsiteY1" fmla="*/ 1678169 h 1762075"/>
                <a:gd name="connsiteX2" fmla="*/ 3736 w 795009"/>
                <a:gd name="connsiteY2" fmla="*/ 1612462 h 1762075"/>
                <a:gd name="connsiteX3" fmla="*/ 2676 w 795009"/>
                <a:gd name="connsiteY3" fmla="*/ 1547285 h 1762075"/>
                <a:gd name="connsiteX4" fmla="*/ 22282 w 795009"/>
                <a:gd name="connsiteY4" fmla="*/ 745028 h 1762075"/>
                <a:gd name="connsiteX5" fmla="*/ 40299 w 795009"/>
                <a:gd name="connsiteY5" fmla="*/ 27554 h 1762075"/>
                <a:gd name="connsiteX6" fmla="*/ 69443 w 795009"/>
                <a:gd name="connsiteY6" fmla="*/ 0 h 1762075"/>
                <a:gd name="connsiteX7" fmla="*/ 673520 w 795009"/>
                <a:gd name="connsiteY7" fmla="*/ 0 h 1762075"/>
                <a:gd name="connsiteX8" fmla="*/ 704253 w 795009"/>
                <a:gd name="connsiteY8" fmla="*/ 29144 h 1762075"/>
                <a:gd name="connsiteX9" fmla="*/ 744526 w 795009"/>
                <a:gd name="connsiteY9" fmla="*/ 716414 h 1762075"/>
                <a:gd name="connsiteX10" fmla="*/ 777908 w 795009"/>
                <a:gd name="connsiteY10" fmla="*/ 1295057 h 1762075"/>
                <a:gd name="connsiteX11" fmla="*/ 794865 w 795009"/>
                <a:gd name="connsiteY11" fmla="*/ 1588617 h 1762075"/>
                <a:gd name="connsiteX12" fmla="*/ 793805 w 795009"/>
                <a:gd name="connsiteY12" fmla="*/ 1611932 h 1762075"/>
                <a:gd name="connsiteX13" fmla="*/ 717501 w 795009"/>
                <a:gd name="connsiteY13" fmla="*/ 1659093 h 1762075"/>
                <a:gd name="connsiteX14" fmla="*/ 358764 w 795009"/>
                <a:gd name="connsiteY14" fmla="*/ 1760832 h 17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009" h="1762075">
                  <a:moveTo>
                    <a:pt x="358764" y="1760832"/>
                  </a:moveTo>
                  <a:cubicBezTo>
                    <a:pt x="272392" y="1751824"/>
                    <a:pt x="192378" y="1723739"/>
                    <a:pt x="118193" y="1678169"/>
                  </a:cubicBezTo>
                  <a:cubicBezTo>
                    <a:pt x="80571" y="1655383"/>
                    <a:pt x="41888" y="1634188"/>
                    <a:pt x="3736" y="1612462"/>
                  </a:cubicBezTo>
                  <a:cubicBezTo>
                    <a:pt x="-3682" y="1590736"/>
                    <a:pt x="2147" y="1569011"/>
                    <a:pt x="2676" y="1547285"/>
                  </a:cubicBezTo>
                  <a:cubicBezTo>
                    <a:pt x="9035" y="1279690"/>
                    <a:pt x="15394" y="1012624"/>
                    <a:pt x="22282" y="745028"/>
                  </a:cubicBezTo>
                  <a:cubicBezTo>
                    <a:pt x="28111" y="506047"/>
                    <a:pt x="35000" y="267066"/>
                    <a:pt x="40299" y="27554"/>
                  </a:cubicBezTo>
                  <a:cubicBezTo>
                    <a:pt x="40829" y="5299"/>
                    <a:pt x="47717" y="0"/>
                    <a:pt x="69443" y="0"/>
                  </a:cubicBezTo>
                  <a:cubicBezTo>
                    <a:pt x="270802" y="530"/>
                    <a:pt x="472161" y="1060"/>
                    <a:pt x="673520" y="0"/>
                  </a:cubicBezTo>
                  <a:cubicBezTo>
                    <a:pt x="696305" y="0"/>
                    <a:pt x="703194" y="5829"/>
                    <a:pt x="704253" y="29144"/>
                  </a:cubicBezTo>
                  <a:cubicBezTo>
                    <a:pt x="716971" y="258058"/>
                    <a:pt x="731278" y="487501"/>
                    <a:pt x="744526" y="716414"/>
                  </a:cubicBezTo>
                  <a:cubicBezTo>
                    <a:pt x="755653" y="909295"/>
                    <a:pt x="766781" y="1102176"/>
                    <a:pt x="777908" y="1295057"/>
                  </a:cubicBezTo>
                  <a:cubicBezTo>
                    <a:pt x="783737" y="1393087"/>
                    <a:pt x="789036" y="1490587"/>
                    <a:pt x="794865" y="1588617"/>
                  </a:cubicBezTo>
                  <a:cubicBezTo>
                    <a:pt x="795395" y="1596565"/>
                    <a:pt x="794335" y="1604514"/>
                    <a:pt x="793805" y="1611932"/>
                  </a:cubicBezTo>
                  <a:cubicBezTo>
                    <a:pt x="768371" y="1627829"/>
                    <a:pt x="741876" y="1642136"/>
                    <a:pt x="717501" y="1659093"/>
                  </a:cubicBezTo>
                  <a:cubicBezTo>
                    <a:pt x="609403" y="1734337"/>
                    <a:pt x="490177" y="1769310"/>
                    <a:pt x="358764" y="176083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3D26D02-74DC-47C1-9B26-E2DCF7186572}"/>
                </a:ext>
              </a:extLst>
            </p:cNvPr>
            <p:cNvSpPr/>
            <p:nvPr/>
          </p:nvSpPr>
          <p:spPr>
            <a:xfrm>
              <a:off x="3420449" y="1882046"/>
              <a:ext cx="846417" cy="1762421"/>
            </a:xfrm>
            <a:custGeom>
              <a:avLst/>
              <a:gdLst>
                <a:gd name="connsiteX0" fmla="*/ 353088 w 846417"/>
                <a:gd name="connsiteY0" fmla="*/ 1762422 h 1762421"/>
                <a:gd name="connsiteX1" fmla="*/ 112517 w 846417"/>
                <a:gd name="connsiteY1" fmla="*/ 1679758 h 1762421"/>
                <a:gd name="connsiteX2" fmla="*/ 180 w 846417"/>
                <a:gd name="connsiteY2" fmla="*/ 1616171 h 1762421"/>
                <a:gd name="connsiteX3" fmla="*/ 246050 w 846417"/>
                <a:gd name="connsiteY3" fmla="*/ 29674 h 1762421"/>
                <a:gd name="connsiteX4" fmla="*/ 275194 w 846417"/>
                <a:gd name="connsiteY4" fmla="*/ 2120 h 1762421"/>
                <a:gd name="connsiteX5" fmla="*/ 815684 w 846417"/>
                <a:gd name="connsiteY5" fmla="*/ 0 h 1762421"/>
                <a:gd name="connsiteX6" fmla="*/ 846417 w 846417"/>
                <a:gd name="connsiteY6" fmla="*/ 29144 h 1762421"/>
                <a:gd name="connsiteX7" fmla="*/ 724542 w 846417"/>
                <a:gd name="connsiteY7" fmla="*/ 1629419 h 1762421"/>
                <a:gd name="connsiteX8" fmla="*/ 645058 w 846417"/>
                <a:gd name="connsiteY8" fmla="*/ 1693006 h 1762421"/>
                <a:gd name="connsiteX9" fmla="*/ 353088 w 846417"/>
                <a:gd name="connsiteY9" fmla="*/ 1762422 h 17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6417" h="1762421">
                  <a:moveTo>
                    <a:pt x="353088" y="1762422"/>
                  </a:moveTo>
                  <a:cubicBezTo>
                    <a:pt x="266715" y="1753413"/>
                    <a:pt x="186702" y="1725329"/>
                    <a:pt x="112517" y="1679758"/>
                  </a:cubicBezTo>
                  <a:cubicBezTo>
                    <a:pt x="74894" y="1656973"/>
                    <a:pt x="38332" y="1637897"/>
                    <a:pt x="180" y="1616171"/>
                  </a:cubicBezTo>
                  <a:cubicBezTo>
                    <a:pt x="-7239" y="1594446"/>
                    <a:pt x="217435" y="263886"/>
                    <a:pt x="246050" y="29674"/>
                  </a:cubicBezTo>
                  <a:cubicBezTo>
                    <a:pt x="246580" y="7418"/>
                    <a:pt x="253468" y="2120"/>
                    <a:pt x="275194" y="2120"/>
                  </a:cubicBezTo>
                  <a:cubicBezTo>
                    <a:pt x="476553" y="2649"/>
                    <a:pt x="614325" y="1060"/>
                    <a:pt x="815684" y="0"/>
                  </a:cubicBezTo>
                  <a:cubicBezTo>
                    <a:pt x="838469" y="0"/>
                    <a:pt x="845358" y="5829"/>
                    <a:pt x="846417" y="29144"/>
                  </a:cubicBezTo>
                  <a:cubicBezTo>
                    <a:pt x="839529" y="264946"/>
                    <a:pt x="724542" y="1621470"/>
                    <a:pt x="724542" y="1629419"/>
                  </a:cubicBezTo>
                  <a:cubicBezTo>
                    <a:pt x="699107" y="1645315"/>
                    <a:pt x="669433" y="1676049"/>
                    <a:pt x="645058" y="1693006"/>
                  </a:cubicBezTo>
                  <a:cubicBezTo>
                    <a:pt x="524773" y="1760302"/>
                    <a:pt x="486621" y="1759772"/>
                    <a:pt x="353088" y="176242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1D4358-534D-43F1-B989-337160A48DF8}"/>
                </a:ext>
              </a:extLst>
            </p:cNvPr>
            <p:cNvSpPr/>
            <p:nvPr/>
          </p:nvSpPr>
          <p:spPr>
            <a:xfrm>
              <a:off x="8734916" y="1858201"/>
              <a:ext cx="888786" cy="1757122"/>
            </a:xfrm>
            <a:custGeom>
              <a:avLst/>
              <a:gdLst>
                <a:gd name="connsiteX0" fmla="*/ 525123 w 888786"/>
                <a:gd name="connsiteY0" fmla="*/ 1757123 h 1757122"/>
                <a:gd name="connsiteX1" fmla="*/ 765694 w 888786"/>
                <a:gd name="connsiteY1" fmla="*/ 1674459 h 1757122"/>
                <a:gd name="connsiteX2" fmla="*/ 888629 w 888786"/>
                <a:gd name="connsiteY2" fmla="*/ 1610872 h 1757122"/>
                <a:gd name="connsiteX3" fmla="*/ 610966 w 888786"/>
                <a:gd name="connsiteY3" fmla="*/ 29674 h 1757122"/>
                <a:gd name="connsiteX4" fmla="*/ 581822 w 888786"/>
                <a:gd name="connsiteY4" fmla="*/ 2120 h 1757122"/>
                <a:gd name="connsiteX5" fmla="*/ 30734 w 888786"/>
                <a:gd name="connsiteY5" fmla="*/ 0 h 1757122"/>
                <a:gd name="connsiteX6" fmla="*/ 0 w 888786"/>
                <a:gd name="connsiteY6" fmla="*/ 23845 h 1757122"/>
                <a:gd name="connsiteX7" fmla="*/ 153669 w 888786"/>
                <a:gd name="connsiteY7" fmla="*/ 1624120 h 1757122"/>
                <a:gd name="connsiteX8" fmla="*/ 233153 w 888786"/>
                <a:gd name="connsiteY8" fmla="*/ 1687707 h 1757122"/>
                <a:gd name="connsiteX9" fmla="*/ 525123 w 888786"/>
                <a:gd name="connsiteY9" fmla="*/ 1757123 h 175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786" h="1757122">
                  <a:moveTo>
                    <a:pt x="525123" y="1757123"/>
                  </a:moveTo>
                  <a:cubicBezTo>
                    <a:pt x="611496" y="1748115"/>
                    <a:pt x="691509" y="1720030"/>
                    <a:pt x="765694" y="1674459"/>
                  </a:cubicBezTo>
                  <a:cubicBezTo>
                    <a:pt x="803316" y="1651674"/>
                    <a:pt x="850477" y="1632598"/>
                    <a:pt x="888629" y="1610872"/>
                  </a:cubicBezTo>
                  <a:cubicBezTo>
                    <a:pt x="896047" y="1589147"/>
                    <a:pt x="639580" y="263886"/>
                    <a:pt x="610966" y="29674"/>
                  </a:cubicBezTo>
                  <a:cubicBezTo>
                    <a:pt x="610435" y="7418"/>
                    <a:pt x="603547" y="2120"/>
                    <a:pt x="581822" y="2120"/>
                  </a:cubicBezTo>
                  <a:cubicBezTo>
                    <a:pt x="380463" y="2649"/>
                    <a:pt x="232093" y="1060"/>
                    <a:pt x="30734" y="0"/>
                  </a:cubicBezTo>
                  <a:cubicBezTo>
                    <a:pt x="7948" y="0"/>
                    <a:pt x="1060" y="530"/>
                    <a:pt x="0" y="23845"/>
                  </a:cubicBezTo>
                  <a:cubicBezTo>
                    <a:pt x="6889" y="259647"/>
                    <a:pt x="153669" y="1616171"/>
                    <a:pt x="153669" y="1624120"/>
                  </a:cubicBezTo>
                  <a:cubicBezTo>
                    <a:pt x="179104" y="1640016"/>
                    <a:pt x="208778" y="1670750"/>
                    <a:pt x="233153" y="1687707"/>
                  </a:cubicBezTo>
                  <a:cubicBezTo>
                    <a:pt x="353438" y="1755533"/>
                    <a:pt x="391590" y="1754473"/>
                    <a:pt x="525123" y="1757123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479DA49-7E93-4B17-ADDB-C9AEC4CBA14B}"/>
                </a:ext>
              </a:extLst>
            </p:cNvPr>
            <p:cNvSpPr/>
            <p:nvPr/>
          </p:nvSpPr>
          <p:spPr>
            <a:xfrm>
              <a:off x="4768647" y="1883635"/>
              <a:ext cx="795009" cy="1762075"/>
            </a:xfrm>
            <a:custGeom>
              <a:avLst/>
              <a:gdLst>
                <a:gd name="connsiteX0" fmla="*/ 358764 w 795009"/>
                <a:gd name="connsiteY0" fmla="*/ 1760832 h 1762075"/>
                <a:gd name="connsiteX1" fmla="*/ 118193 w 795009"/>
                <a:gd name="connsiteY1" fmla="*/ 1678169 h 1762075"/>
                <a:gd name="connsiteX2" fmla="*/ 3736 w 795009"/>
                <a:gd name="connsiteY2" fmla="*/ 1612462 h 1762075"/>
                <a:gd name="connsiteX3" fmla="*/ 2676 w 795009"/>
                <a:gd name="connsiteY3" fmla="*/ 1547285 h 1762075"/>
                <a:gd name="connsiteX4" fmla="*/ 22282 w 795009"/>
                <a:gd name="connsiteY4" fmla="*/ 745028 h 1762075"/>
                <a:gd name="connsiteX5" fmla="*/ 40299 w 795009"/>
                <a:gd name="connsiteY5" fmla="*/ 27554 h 1762075"/>
                <a:gd name="connsiteX6" fmla="*/ 69443 w 795009"/>
                <a:gd name="connsiteY6" fmla="*/ 0 h 1762075"/>
                <a:gd name="connsiteX7" fmla="*/ 673520 w 795009"/>
                <a:gd name="connsiteY7" fmla="*/ 0 h 1762075"/>
                <a:gd name="connsiteX8" fmla="*/ 704254 w 795009"/>
                <a:gd name="connsiteY8" fmla="*/ 29144 h 1762075"/>
                <a:gd name="connsiteX9" fmla="*/ 744525 w 795009"/>
                <a:gd name="connsiteY9" fmla="*/ 716414 h 1762075"/>
                <a:gd name="connsiteX10" fmla="*/ 777908 w 795009"/>
                <a:gd name="connsiteY10" fmla="*/ 1295057 h 1762075"/>
                <a:gd name="connsiteX11" fmla="*/ 794865 w 795009"/>
                <a:gd name="connsiteY11" fmla="*/ 1588617 h 1762075"/>
                <a:gd name="connsiteX12" fmla="*/ 793805 w 795009"/>
                <a:gd name="connsiteY12" fmla="*/ 1611932 h 1762075"/>
                <a:gd name="connsiteX13" fmla="*/ 717501 w 795009"/>
                <a:gd name="connsiteY13" fmla="*/ 1659093 h 1762075"/>
                <a:gd name="connsiteX14" fmla="*/ 358764 w 795009"/>
                <a:gd name="connsiteY14" fmla="*/ 1760832 h 17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009" h="1762075">
                  <a:moveTo>
                    <a:pt x="358764" y="1760832"/>
                  </a:moveTo>
                  <a:cubicBezTo>
                    <a:pt x="272391" y="1751824"/>
                    <a:pt x="192378" y="1723739"/>
                    <a:pt x="118193" y="1678169"/>
                  </a:cubicBezTo>
                  <a:cubicBezTo>
                    <a:pt x="80571" y="1655383"/>
                    <a:pt x="41888" y="1634188"/>
                    <a:pt x="3736" y="1612462"/>
                  </a:cubicBezTo>
                  <a:cubicBezTo>
                    <a:pt x="-3682" y="1590736"/>
                    <a:pt x="2146" y="1569011"/>
                    <a:pt x="2676" y="1547285"/>
                  </a:cubicBezTo>
                  <a:cubicBezTo>
                    <a:pt x="9035" y="1279690"/>
                    <a:pt x="15394" y="1012624"/>
                    <a:pt x="22282" y="745028"/>
                  </a:cubicBezTo>
                  <a:cubicBezTo>
                    <a:pt x="28111" y="506047"/>
                    <a:pt x="35000" y="267066"/>
                    <a:pt x="40299" y="27554"/>
                  </a:cubicBezTo>
                  <a:cubicBezTo>
                    <a:pt x="40829" y="5299"/>
                    <a:pt x="47717" y="0"/>
                    <a:pt x="69443" y="0"/>
                  </a:cubicBezTo>
                  <a:cubicBezTo>
                    <a:pt x="270802" y="530"/>
                    <a:pt x="472161" y="1060"/>
                    <a:pt x="673520" y="0"/>
                  </a:cubicBezTo>
                  <a:cubicBezTo>
                    <a:pt x="696305" y="0"/>
                    <a:pt x="703194" y="5829"/>
                    <a:pt x="704254" y="29144"/>
                  </a:cubicBezTo>
                  <a:cubicBezTo>
                    <a:pt x="716971" y="258058"/>
                    <a:pt x="731278" y="487501"/>
                    <a:pt x="744525" y="716414"/>
                  </a:cubicBezTo>
                  <a:cubicBezTo>
                    <a:pt x="755653" y="909295"/>
                    <a:pt x="766781" y="1102176"/>
                    <a:pt x="777908" y="1295057"/>
                  </a:cubicBezTo>
                  <a:cubicBezTo>
                    <a:pt x="783737" y="1393087"/>
                    <a:pt x="789036" y="1490587"/>
                    <a:pt x="794865" y="1588617"/>
                  </a:cubicBezTo>
                  <a:cubicBezTo>
                    <a:pt x="795395" y="1596565"/>
                    <a:pt x="794335" y="1604514"/>
                    <a:pt x="793805" y="1611932"/>
                  </a:cubicBezTo>
                  <a:cubicBezTo>
                    <a:pt x="768370" y="1627829"/>
                    <a:pt x="741876" y="1642136"/>
                    <a:pt x="717501" y="1659093"/>
                  </a:cubicBezTo>
                  <a:cubicBezTo>
                    <a:pt x="609403" y="1734337"/>
                    <a:pt x="490177" y="1769310"/>
                    <a:pt x="358764" y="176083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BB6C7F1-CFC0-46BF-A2D1-36D7E0588562}"/>
                </a:ext>
              </a:extLst>
            </p:cNvPr>
            <p:cNvSpPr/>
            <p:nvPr/>
          </p:nvSpPr>
          <p:spPr>
            <a:xfrm>
              <a:off x="6087019" y="1883106"/>
              <a:ext cx="795009" cy="1762089"/>
            </a:xfrm>
            <a:custGeom>
              <a:avLst/>
              <a:gdLst>
                <a:gd name="connsiteX0" fmla="*/ 358764 w 795009"/>
                <a:gd name="connsiteY0" fmla="*/ 1760832 h 1762089"/>
                <a:gd name="connsiteX1" fmla="*/ 118193 w 795009"/>
                <a:gd name="connsiteY1" fmla="*/ 1678169 h 1762089"/>
                <a:gd name="connsiteX2" fmla="*/ 3736 w 795009"/>
                <a:gd name="connsiteY2" fmla="*/ 1612462 h 1762089"/>
                <a:gd name="connsiteX3" fmla="*/ 2676 w 795009"/>
                <a:gd name="connsiteY3" fmla="*/ 1547285 h 1762089"/>
                <a:gd name="connsiteX4" fmla="*/ 22282 w 795009"/>
                <a:gd name="connsiteY4" fmla="*/ 745029 h 1762089"/>
                <a:gd name="connsiteX5" fmla="*/ 40299 w 795009"/>
                <a:gd name="connsiteY5" fmla="*/ 27554 h 1762089"/>
                <a:gd name="connsiteX6" fmla="*/ 69443 w 795009"/>
                <a:gd name="connsiteY6" fmla="*/ 0 h 1762089"/>
                <a:gd name="connsiteX7" fmla="*/ 673520 w 795009"/>
                <a:gd name="connsiteY7" fmla="*/ 0 h 1762089"/>
                <a:gd name="connsiteX8" fmla="*/ 704254 w 795009"/>
                <a:gd name="connsiteY8" fmla="*/ 29144 h 1762089"/>
                <a:gd name="connsiteX9" fmla="*/ 744525 w 795009"/>
                <a:gd name="connsiteY9" fmla="*/ 716414 h 1762089"/>
                <a:gd name="connsiteX10" fmla="*/ 777908 w 795009"/>
                <a:gd name="connsiteY10" fmla="*/ 1295057 h 1762089"/>
                <a:gd name="connsiteX11" fmla="*/ 794865 w 795009"/>
                <a:gd name="connsiteY11" fmla="*/ 1588617 h 1762089"/>
                <a:gd name="connsiteX12" fmla="*/ 793805 w 795009"/>
                <a:gd name="connsiteY12" fmla="*/ 1611932 h 1762089"/>
                <a:gd name="connsiteX13" fmla="*/ 717501 w 795009"/>
                <a:gd name="connsiteY13" fmla="*/ 1659093 h 1762089"/>
                <a:gd name="connsiteX14" fmla="*/ 358764 w 795009"/>
                <a:gd name="connsiteY14" fmla="*/ 1760832 h 176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009" h="1762089">
                  <a:moveTo>
                    <a:pt x="358764" y="1760832"/>
                  </a:moveTo>
                  <a:cubicBezTo>
                    <a:pt x="272392" y="1751824"/>
                    <a:pt x="192378" y="1723739"/>
                    <a:pt x="118193" y="1678169"/>
                  </a:cubicBezTo>
                  <a:cubicBezTo>
                    <a:pt x="80571" y="1655383"/>
                    <a:pt x="41888" y="1634188"/>
                    <a:pt x="3736" y="1612462"/>
                  </a:cubicBezTo>
                  <a:cubicBezTo>
                    <a:pt x="-3682" y="1590737"/>
                    <a:pt x="2147" y="1569011"/>
                    <a:pt x="2676" y="1547285"/>
                  </a:cubicBezTo>
                  <a:cubicBezTo>
                    <a:pt x="9035" y="1279690"/>
                    <a:pt x="15394" y="1012624"/>
                    <a:pt x="22282" y="745029"/>
                  </a:cubicBezTo>
                  <a:cubicBezTo>
                    <a:pt x="28111" y="506047"/>
                    <a:pt x="35000" y="267066"/>
                    <a:pt x="40299" y="27554"/>
                  </a:cubicBezTo>
                  <a:cubicBezTo>
                    <a:pt x="40829" y="5299"/>
                    <a:pt x="47717" y="0"/>
                    <a:pt x="69443" y="0"/>
                  </a:cubicBezTo>
                  <a:cubicBezTo>
                    <a:pt x="270802" y="530"/>
                    <a:pt x="472161" y="1060"/>
                    <a:pt x="673520" y="0"/>
                  </a:cubicBezTo>
                  <a:cubicBezTo>
                    <a:pt x="696305" y="0"/>
                    <a:pt x="703194" y="5829"/>
                    <a:pt x="704254" y="29144"/>
                  </a:cubicBezTo>
                  <a:cubicBezTo>
                    <a:pt x="716971" y="258057"/>
                    <a:pt x="731278" y="487501"/>
                    <a:pt x="744525" y="716414"/>
                  </a:cubicBezTo>
                  <a:cubicBezTo>
                    <a:pt x="755653" y="909295"/>
                    <a:pt x="766781" y="1102176"/>
                    <a:pt x="777908" y="1295057"/>
                  </a:cubicBezTo>
                  <a:cubicBezTo>
                    <a:pt x="783737" y="1393087"/>
                    <a:pt x="789036" y="1490587"/>
                    <a:pt x="794865" y="1588617"/>
                  </a:cubicBezTo>
                  <a:cubicBezTo>
                    <a:pt x="795395" y="1596565"/>
                    <a:pt x="794335" y="1604514"/>
                    <a:pt x="793805" y="1611932"/>
                  </a:cubicBezTo>
                  <a:cubicBezTo>
                    <a:pt x="768370" y="1627829"/>
                    <a:pt x="741876" y="1642136"/>
                    <a:pt x="717501" y="1659093"/>
                  </a:cubicBezTo>
                  <a:cubicBezTo>
                    <a:pt x="609403" y="1734867"/>
                    <a:pt x="490177" y="1769310"/>
                    <a:pt x="358764" y="1760832"/>
                  </a:cubicBezTo>
                  <a:close/>
                </a:path>
              </a:pathLst>
            </a:custGeom>
            <a:solidFill>
              <a:schemeClr val="bg1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AB43E59-5C60-47E7-B439-3E3C211B0191}"/>
                </a:ext>
              </a:extLst>
            </p:cNvPr>
            <p:cNvSpPr/>
            <p:nvPr/>
          </p:nvSpPr>
          <p:spPr>
            <a:xfrm>
              <a:off x="2758043" y="1681512"/>
              <a:ext cx="7496623" cy="1968489"/>
            </a:xfrm>
            <a:custGeom>
              <a:avLst/>
              <a:gdLst>
                <a:gd name="connsiteX0" fmla="*/ 773863 w 7496623"/>
                <a:gd name="connsiteY0" fmla="*/ 235 h 1968489"/>
                <a:gd name="connsiteX1" fmla="*/ 1044108 w 7496623"/>
                <a:gd name="connsiteY1" fmla="*/ 235 h 1968489"/>
                <a:gd name="connsiteX2" fmla="*/ 1484449 w 7496623"/>
                <a:gd name="connsiteY2" fmla="*/ 235 h 1968489"/>
                <a:gd name="connsiteX3" fmla="*/ 2844682 w 7496623"/>
                <a:gd name="connsiteY3" fmla="*/ 235 h 1968489"/>
                <a:gd name="connsiteX4" fmla="*/ 4212333 w 7496623"/>
                <a:gd name="connsiteY4" fmla="*/ 235 h 1968489"/>
                <a:gd name="connsiteX5" fmla="*/ 5924013 w 7496623"/>
                <a:gd name="connsiteY5" fmla="*/ 235 h 1968489"/>
                <a:gd name="connsiteX6" fmla="*/ 5933953 w 7496623"/>
                <a:gd name="connsiteY6" fmla="*/ 235 h 1968489"/>
                <a:gd name="connsiteX7" fmla="*/ 6697655 w 7496623"/>
                <a:gd name="connsiteY7" fmla="*/ 235 h 1968489"/>
                <a:gd name="connsiteX8" fmla="*/ 6816351 w 7496623"/>
                <a:gd name="connsiteY8" fmla="*/ 114162 h 1968489"/>
                <a:gd name="connsiteX9" fmla="*/ 6833838 w 7496623"/>
                <a:gd name="connsiteY9" fmla="*/ 190996 h 1968489"/>
                <a:gd name="connsiteX10" fmla="*/ 7487195 w 7496623"/>
                <a:gd name="connsiteY10" fmla="*/ 1621705 h 1968489"/>
                <a:gd name="connsiteX11" fmla="*/ 7488784 w 7496623"/>
                <a:gd name="connsiteY11" fmla="*/ 1679993 h 1968489"/>
                <a:gd name="connsiteX12" fmla="*/ 7196284 w 7496623"/>
                <a:gd name="connsiteY12" fmla="*/ 1905727 h 1968489"/>
                <a:gd name="connsiteX13" fmla="*/ 6865101 w 7496623"/>
                <a:gd name="connsiteY13" fmla="*/ 1828363 h 1968489"/>
                <a:gd name="connsiteX14" fmla="*/ 6844965 w 7496623"/>
                <a:gd name="connsiteY14" fmla="*/ 1793390 h 1968489"/>
                <a:gd name="connsiteX15" fmla="*/ 6693416 w 7496623"/>
                <a:gd name="connsiteY15" fmla="*/ 938674 h 1968489"/>
                <a:gd name="connsiteX16" fmla="*/ 6567302 w 7496623"/>
                <a:gd name="connsiteY16" fmla="*/ 224379 h 1968489"/>
                <a:gd name="connsiteX17" fmla="*/ 6541337 w 7496623"/>
                <a:gd name="connsiteY17" fmla="*/ 203184 h 1968489"/>
                <a:gd name="connsiteX18" fmla="*/ 5984951 w 7496623"/>
                <a:gd name="connsiteY18" fmla="*/ 202654 h 1968489"/>
                <a:gd name="connsiteX19" fmla="*/ 5963994 w 7496623"/>
                <a:gd name="connsiteY19" fmla="*/ 210529 h 1968489"/>
                <a:gd name="connsiteX20" fmla="*/ 5983232 w 7496623"/>
                <a:gd name="connsiteY20" fmla="*/ 345194 h 1968489"/>
                <a:gd name="connsiteX21" fmla="*/ 6125773 w 7496623"/>
                <a:gd name="connsiteY21" fmla="*/ 1780672 h 1968489"/>
                <a:gd name="connsiteX22" fmla="*/ 6096100 w 7496623"/>
                <a:gd name="connsiteY22" fmla="*/ 1855917 h 1968489"/>
                <a:gd name="connsiteX23" fmla="*/ 5900040 w 7496623"/>
                <a:gd name="connsiteY23" fmla="*/ 1949708 h 1968489"/>
                <a:gd name="connsiteX24" fmla="*/ 5593762 w 7496623"/>
                <a:gd name="connsiteY24" fmla="*/ 1881352 h 1968489"/>
                <a:gd name="connsiteX25" fmla="*/ 5538653 w 7496623"/>
                <a:gd name="connsiteY25" fmla="*/ 1840020 h 1968489"/>
                <a:gd name="connsiteX26" fmla="*/ 5515338 w 7496623"/>
                <a:gd name="connsiteY26" fmla="*/ 1811936 h 1968489"/>
                <a:gd name="connsiteX27" fmla="*/ 5422607 w 7496623"/>
                <a:gd name="connsiteY27" fmla="*/ 258822 h 1968489"/>
                <a:gd name="connsiteX28" fmla="*/ 5374917 w 7496623"/>
                <a:gd name="connsiteY28" fmla="*/ 215901 h 1968489"/>
                <a:gd name="connsiteX29" fmla="*/ 4834427 w 7496623"/>
                <a:gd name="connsiteY29" fmla="*/ 215901 h 1968489"/>
                <a:gd name="connsiteX30" fmla="*/ 4786736 w 7496623"/>
                <a:gd name="connsiteY30" fmla="*/ 263591 h 1968489"/>
                <a:gd name="connsiteX31" fmla="*/ 4745935 w 7496623"/>
                <a:gd name="connsiteY31" fmla="*/ 1808757 h 1968489"/>
                <a:gd name="connsiteX32" fmla="*/ 4733747 w 7496623"/>
                <a:gd name="connsiteY32" fmla="*/ 1831542 h 1968489"/>
                <a:gd name="connsiteX33" fmla="*/ 4724739 w 7496623"/>
                <a:gd name="connsiteY33" fmla="*/ 1837901 h 1968489"/>
                <a:gd name="connsiteX34" fmla="*/ 4705663 w 7496623"/>
                <a:gd name="connsiteY34" fmla="*/ 1855387 h 1968489"/>
                <a:gd name="connsiteX35" fmla="*/ 4601804 w 7496623"/>
                <a:gd name="connsiteY35" fmla="*/ 1920564 h 1968489"/>
                <a:gd name="connsiteX36" fmla="*/ 4530269 w 7496623"/>
                <a:gd name="connsiteY36" fmla="*/ 1950768 h 1968489"/>
                <a:gd name="connsiteX37" fmla="*/ 4187428 w 7496623"/>
                <a:gd name="connsiteY37" fmla="*/ 1898309 h 1968489"/>
                <a:gd name="connsiteX38" fmla="*/ 4109534 w 7496623"/>
                <a:gd name="connsiteY38" fmla="*/ 1843730 h 1968489"/>
                <a:gd name="connsiteX39" fmla="*/ 4032700 w 7496623"/>
                <a:gd name="connsiteY39" fmla="*/ 258822 h 1968489"/>
                <a:gd name="connsiteX40" fmla="*/ 3985009 w 7496623"/>
                <a:gd name="connsiteY40" fmla="*/ 215901 h 1968489"/>
                <a:gd name="connsiteX41" fmla="*/ 3444519 w 7496623"/>
                <a:gd name="connsiteY41" fmla="*/ 215901 h 1968489"/>
                <a:gd name="connsiteX42" fmla="*/ 3396829 w 7496623"/>
                <a:gd name="connsiteY42" fmla="*/ 263591 h 1968489"/>
                <a:gd name="connsiteX43" fmla="*/ 3382522 w 7496623"/>
                <a:gd name="connsiteY43" fmla="*/ 1780142 h 1968489"/>
                <a:gd name="connsiteX44" fmla="*/ 3352848 w 7496623"/>
                <a:gd name="connsiteY44" fmla="*/ 1855387 h 1968489"/>
                <a:gd name="connsiteX45" fmla="*/ 3172685 w 7496623"/>
                <a:gd name="connsiteY45" fmla="*/ 1949178 h 1968489"/>
                <a:gd name="connsiteX46" fmla="*/ 2866407 w 7496623"/>
                <a:gd name="connsiteY46" fmla="*/ 1880822 h 1968489"/>
                <a:gd name="connsiteX47" fmla="*/ 2811298 w 7496623"/>
                <a:gd name="connsiteY47" fmla="*/ 1839490 h 1968489"/>
                <a:gd name="connsiteX48" fmla="*/ 2772086 w 7496623"/>
                <a:gd name="connsiteY48" fmla="*/ 1811406 h 1968489"/>
                <a:gd name="connsiteX49" fmla="*/ 2695252 w 7496623"/>
                <a:gd name="connsiteY49" fmla="*/ 258292 h 1968489"/>
                <a:gd name="connsiteX50" fmla="*/ 2647562 w 7496623"/>
                <a:gd name="connsiteY50" fmla="*/ 215371 h 1968489"/>
                <a:gd name="connsiteX51" fmla="*/ 2107072 w 7496623"/>
                <a:gd name="connsiteY51" fmla="*/ 215371 h 1968489"/>
                <a:gd name="connsiteX52" fmla="*/ 2059382 w 7496623"/>
                <a:gd name="connsiteY52" fmla="*/ 263061 h 1968489"/>
                <a:gd name="connsiteX53" fmla="*/ 2018580 w 7496623"/>
                <a:gd name="connsiteY53" fmla="*/ 1808227 h 1968489"/>
                <a:gd name="connsiteX54" fmla="*/ 2006392 w 7496623"/>
                <a:gd name="connsiteY54" fmla="*/ 1831012 h 1968489"/>
                <a:gd name="connsiteX55" fmla="*/ 1802384 w 7496623"/>
                <a:gd name="connsiteY55" fmla="*/ 1950238 h 1968489"/>
                <a:gd name="connsiteX56" fmla="*/ 1459544 w 7496623"/>
                <a:gd name="connsiteY56" fmla="*/ 1897779 h 1968489"/>
                <a:gd name="connsiteX57" fmla="*/ 1381649 w 7496623"/>
                <a:gd name="connsiteY57" fmla="*/ 1843200 h 1968489"/>
                <a:gd name="connsiteX58" fmla="*/ 1367872 w 7496623"/>
                <a:gd name="connsiteY58" fmla="*/ 1812996 h 1968489"/>
                <a:gd name="connsiteX59" fmla="*/ 1490277 w 7496623"/>
                <a:gd name="connsiteY59" fmla="*/ 229148 h 1968489"/>
                <a:gd name="connsiteX60" fmla="*/ 1474910 w 7496623"/>
                <a:gd name="connsiteY60" fmla="*/ 202653 h 1968489"/>
                <a:gd name="connsiteX61" fmla="*/ 1474910 w 7496623"/>
                <a:gd name="connsiteY61" fmla="*/ 202123 h 1968489"/>
                <a:gd name="connsiteX62" fmla="*/ 932301 w 7496623"/>
                <a:gd name="connsiteY62" fmla="*/ 202123 h 1968489"/>
                <a:gd name="connsiteX63" fmla="*/ 904217 w 7496623"/>
                <a:gd name="connsiteY63" fmla="*/ 227028 h 1968489"/>
                <a:gd name="connsiteX64" fmla="*/ 666825 w 7496623"/>
                <a:gd name="connsiteY64" fmla="*/ 1791800 h 1968489"/>
                <a:gd name="connsiteX65" fmla="*/ 647219 w 7496623"/>
                <a:gd name="connsiteY65" fmla="*/ 1827303 h 1968489"/>
                <a:gd name="connsiteX66" fmla="*/ 141702 w 7496623"/>
                <a:gd name="connsiteY66" fmla="*/ 1825713 h 1968489"/>
                <a:gd name="connsiteX67" fmla="*/ 18237 w 7496623"/>
                <a:gd name="connsiteY67" fmla="*/ 1699069 h 1968489"/>
                <a:gd name="connsiteX68" fmla="*/ 8699 w 7496623"/>
                <a:gd name="connsiteY68" fmla="*/ 1616936 h 1968489"/>
                <a:gd name="connsiteX69" fmla="*/ 663116 w 7496623"/>
                <a:gd name="connsiteY69" fmla="*/ 183577 h 1968489"/>
                <a:gd name="connsiteX70" fmla="*/ 673714 w 7496623"/>
                <a:gd name="connsiteY70" fmla="*/ 114161 h 1968489"/>
                <a:gd name="connsiteX71" fmla="*/ 773863 w 7496623"/>
                <a:gd name="connsiteY71" fmla="*/ 235 h 19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7496623" h="1968489">
                  <a:moveTo>
                    <a:pt x="773863" y="235"/>
                  </a:moveTo>
                  <a:cubicBezTo>
                    <a:pt x="863945" y="-295"/>
                    <a:pt x="954027" y="235"/>
                    <a:pt x="1044108" y="235"/>
                  </a:cubicBezTo>
                  <a:cubicBezTo>
                    <a:pt x="1190888" y="235"/>
                    <a:pt x="1337668" y="235"/>
                    <a:pt x="1484449" y="235"/>
                  </a:cubicBezTo>
                  <a:cubicBezTo>
                    <a:pt x="1938036" y="235"/>
                    <a:pt x="2391094" y="235"/>
                    <a:pt x="2844682" y="235"/>
                  </a:cubicBezTo>
                  <a:cubicBezTo>
                    <a:pt x="3300389" y="235"/>
                    <a:pt x="3756626" y="235"/>
                    <a:pt x="4212333" y="235"/>
                  </a:cubicBezTo>
                  <a:lnTo>
                    <a:pt x="5924013" y="235"/>
                  </a:lnTo>
                  <a:lnTo>
                    <a:pt x="5933953" y="235"/>
                  </a:lnTo>
                  <a:lnTo>
                    <a:pt x="6697655" y="235"/>
                  </a:lnTo>
                  <a:cubicBezTo>
                    <a:pt x="6778729" y="235"/>
                    <a:pt x="6812642" y="33618"/>
                    <a:pt x="6816351" y="114162"/>
                  </a:cubicBezTo>
                  <a:cubicBezTo>
                    <a:pt x="6817411" y="140656"/>
                    <a:pt x="6822710" y="166091"/>
                    <a:pt x="6833838" y="190996"/>
                  </a:cubicBezTo>
                  <a:cubicBezTo>
                    <a:pt x="7052153" y="667899"/>
                    <a:pt x="7269409" y="1144802"/>
                    <a:pt x="7487195" y="1621705"/>
                  </a:cubicBezTo>
                  <a:cubicBezTo>
                    <a:pt x="7495673" y="1641311"/>
                    <a:pt x="7502562" y="1659328"/>
                    <a:pt x="7488784" y="1679993"/>
                  </a:cubicBezTo>
                  <a:cubicBezTo>
                    <a:pt x="7414069" y="1784912"/>
                    <a:pt x="7328757" y="1876583"/>
                    <a:pt x="7196284" y="1905727"/>
                  </a:cubicBezTo>
                  <a:cubicBezTo>
                    <a:pt x="7073879" y="1932752"/>
                    <a:pt x="6963661" y="1905727"/>
                    <a:pt x="6865101" y="1828363"/>
                  </a:cubicBezTo>
                  <a:cubicBezTo>
                    <a:pt x="6853444" y="1818825"/>
                    <a:pt x="6847615" y="1808227"/>
                    <a:pt x="6844965" y="1793390"/>
                  </a:cubicBezTo>
                  <a:cubicBezTo>
                    <a:pt x="6794625" y="1508308"/>
                    <a:pt x="6743756" y="1223756"/>
                    <a:pt x="6693416" y="938674"/>
                  </a:cubicBezTo>
                  <a:cubicBezTo>
                    <a:pt x="6651554" y="700223"/>
                    <a:pt x="6608633" y="462301"/>
                    <a:pt x="6567302" y="224379"/>
                  </a:cubicBezTo>
                  <a:cubicBezTo>
                    <a:pt x="6564122" y="206893"/>
                    <a:pt x="6557234" y="203184"/>
                    <a:pt x="6541337" y="203184"/>
                  </a:cubicBezTo>
                  <a:cubicBezTo>
                    <a:pt x="6355875" y="203184"/>
                    <a:pt x="6170413" y="203714"/>
                    <a:pt x="5984951" y="202654"/>
                  </a:cubicBezTo>
                  <a:lnTo>
                    <a:pt x="5963994" y="210529"/>
                  </a:lnTo>
                  <a:lnTo>
                    <a:pt x="5983232" y="345194"/>
                  </a:lnTo>
                  <a:cubicBezTo>
                    <a:pt x="5994361" y="455412"/>
                    <a:pt x="6125244" y="1767425"/>
                    <a:pt x="6125773" y="1780672"/>
                  </a:cubicBezTo>
                  <a:cubicBezTo>
                    <a:pt x="6134782" y="1813526"/>
                    <a:pt x="6124184" y="1834721"/>
                    <a:pt x="6096100" y="1855917"/>
                  </a:cubicBezTo>
                  <a:cubicBezTo>
                    <a:pt x="6036222" y="1900428"/>
                    <a:pt x="5974224" y="1938050"/>
                    <a:pt x="5900040" y="1949708"/>
                  </a:cubicBezTo>
                  <a:cubicBezTo>
                    <a:pt x="5789822" y="1966665"/>
                    <a:pt x="5685963" y="1948648"/>
                    <a:pt x="5593762" y="1881352"/>
                  </a:cubicBezTo>
                  <a:cubicBezTo>
                    <a:pt x="5575215" y="1867575"/>
                    <a:pt x="5557200" y="1853797"/>
                    <a:pt x="5538653" y="1840020"/>
                  </a:cubicBezTo>
                  <a:cubicBezTo>
                    <a:pt x="5528585" y="1832602"/>
                    <a:pt x="5519577" y="1824124"/>
                    <a:pt x="5515338" y="1811936"/>
                  </a:cubicBezTo>
                  <a:cubicBezTo>
                    <a:pt x="5511628" y="1739341"/>
                    <a:pt x="5430026" y="340425"/>
                    <a:pt x="5422607" y="258822"/>
                  </a:cubicBezTo>
                  <a:cubicBezTo>
                    <a:pt x="5419427" y="224379"/>
                    <a:pt x="5409889" y="215901"/>
                    <a:pt x="5374917" y="215901"/>
                  </a:cubicBezTo>
                  <a:cubicBezTo>
                    <a:pt x="5194753" y="215371"/>
                    <a:pt x="5014590" y="215371"/>
                    <a:pt x="4834427" y="215901"/>
                  </a:cubicBezTo>
                  <a:cubicBezTo>
                    <a:pt x="4797864" y="215901"/>
                    <a:pt x="4787796" y="226498"/>
                    <a:pt x="4786736" y="263591"/>
                  </a:cubicBezTo>
                  <a:cubicBezTo>
                    <a:pt x="4781967" y="414610"/>
                    <a:pt x="4752823" y="1725034"/>
                    <a:pt x="4745935" y="1808757"/>
                  </a:cubicBezTo>
                  <a:cubicBezTo>
                    <a:pt x="4743815" y="1817765"/>
                    <a:pt x="4741696" y="1826243"/>
                    <a:pt x="4733747" y="1831542"/>
                  </a:cubicBezTo>
                  <a:cubicBezTo>
                    <a:pt x="4731098" y="1833662"/>
                    <a:pt x="4727918" y="1835781"/>
                    <a:pt x="4724739" y="1837901"/>
                  </a:cubicBezTo>
                  <a:cubicBezTo>
                    <a:pt x="4719440" y="1843730"/>
                    <a:pt x="4713081" y="1849558"/>
                    <a:pt x="4705663" y="1855387"/>
                  </a:cubicBezTo>
                  <a:cubicBezTo>
                    <a:pt x="4672810" y="1880292"/>
                    <a:pt x="4638367" y="1903078"/>
                    <a:pt x="4601804" y="1920564"/>
                  </a:cubicBezTo>
                  <a:cubicBezTo>
                    <a:pt x="4579548" y="1932752"/>
                    <a:pt x="4555703" y="1943349"/>
                    <a:pt x="4530269" y="1950768"/>
                  </a:cubicBezTo>
                  <a:cubicBezTo>
                    <a:pt x="4407333" y="1986270"/>
                    <a:pt x="4293407" y="1968254"/>
                    <a:pt x="4187428" y="1898309"/>
                  </a:cubicBezTo>
                  <a:cubicBezTo>
                    <a:pt x="4160934" y="1880822"/>
                    <a:pt x="4136029" y="1861216"/>
                    <a:pt x="4109534" y="1843730"/>
                  </a:cubicBezTo>
                  <a:cubicBezTo>
                    <a:pt x="4098406" y="1836311"/>
                    <a:pt x="4040118" y="340425"/>
                    <a:pt x="4032700" y="258822"/>
                  </a:cubicBezTo>
                  <a:cubicBezTo>
                    <a:pt x="4029520" y="224379"/>
                    <a:pt x="4019982" y="215901"/>
                    <a:pt x="3985009" y="215901"/>
                  </a:cubicBezTo>
                  <a:cubicBezTo>
                    <a:pt x="3804846" y="215371"/>
                    <a:pt x="3624683" y="215371"/>
                    <a:pt x="3444519" y="215901"/>
                  </a:cubicBezTo>
                  <a:cubicBezTo>
                    <a:pt x="3407957" y="215901"/>
                    <a:pt x="3397889" y="226498"/>
                    <a:pt x="3396829" y="263591"/>
                  </a:cubicBezTo>
                  <a:cubicBezTo>
                    <a:pt x="3392060" y="414080"/>
                    <a:pt x="3381462" y="1766895"/>
                    <a:pt x="3382522" y="1780142"/>
                  </a:cubicBezTo>
                  <a:cubicBezTo>
                    <a:pt x="3391530" y="1812996"/>
                    <a:pt x="3380932" y="1834192"/>
                    <a:pt x="3352848" y="1855387"/>
                  </a:cubicBezTo>
                  <a:cubicBezTo>
                    <a:pt x="3292970" y="1899898"/>
                    <a:pt x="3246870" y="1937521"/>
                    <a:pt x="3172685" y="1949178"/>
                  </a:cubicBezTo>
                  <a:cubicBezTo>
                    <a:pt x="3062467" y="1966135"/>
                    <a:pt x="2958609" y="1948118"/>
                    <a:pt x="2866407" y="1880822"/>
                  </a:cubicBezTo>
                  <a:cubicBezTo>
                    <a:pt x="2847861" y="1867045"/>
                    <a:pt x="2829845" y="1853268"/>
                    <a:pt x="2811298" y="1839490"/>
                  </a:cubicBezTo>
                  <a:cubicBezTo>
                    <a:pt x="2801231" y="1832072"/>
                    <a:pt x="2776326" y="1823594"/>
                    <a:pt x="2772086" y="1811406"/>
                  </a:cubicBezTo>
                  <a:cubicBezTo>
                    <a:pt x="2768377" y="1738811"/>
                    <a:pt x="2702671" y="339895"/>
                    <a:pt x="2695252" y="258292"/>
                  </a:cubicBezTo>
                  <a:cubicBezTo>
                    <a:pt x="2692073" y="223849"/>
                    <a:pt x="2682535" y="215371"/>
                    <a:pt x="2647562" y="215371"/>
                  </a:cubicBezTo>
                  <a:cubicBezTo>
                    <a:pt x="2467399" y="214841"/>
                    <a:pt x="2287235" y="214841"/>
                    <a:pt x="2107072" y="215371"/>
                  </a:cubicBezTo>
                  <a:cubicBezTo>
                    <a:pt x="2070509" y="215371"/>
                    <a:pt x="2060441" y="225969"/>
                    <a:pt x="2059382" y="263061"/>
                  </a:cubicBezTo>
                  <a:cubicBezTo>
                    <a:pt x="2054612" y="414080"/>
                    <a:pt x="2025468" y="1724504"/>
                    <a:pt x="2018580" y="1808227"/>
                  </a:cubicBezTo>
                  <a:cubicBezTo>
                    <a:pt x="2016460" y="1817235"/>
                    <a:pt x="2014341" y="1825713"/>
                    <a:pt x="2006392" y="1831012"/>
                  </a:cubicBezTo>
                  <a:cubicBezTo>
                    <a:pt x="1941745" y="1876053"/>
                    <a:pt x="1880808" y="1927453"/>
                    <a:pt x="1802384" y="1950238"/>
                  </a:cubicBezTo>
                  <a:cubicBezTo>
                    <a:pt x="1679449" y="1985741"/>
                    <a:pt x="1565522" y="1967724"/>
                    <a:pt x="1459544" y="1897779"/>
                  </a:cubicBezTo>
                  <a:cubicBezTo>
                    <a:pt x="1433049" y="1880292"/>
                    <a:pt x="1408144" y="1860686"/>
                    <a:pt x="1381649" y="1843200"/>
                  </a:cubicBezTo>
                  <a:cubicBezTo>
                    <a:pt x="1371052" y="1835781"/>
                    <a:pt x="1362044" y="1827833"/>
                    <a:pt x="1367872" y="1812996"/>
                  </a:cubicBezTo>
                  <a:cubicBezTo>
                    <a:pt x="1376880" y="1703308"/>
                    <a:pt x="1484449" y="296974"/>
                    <a:pt x="1490277" y="229148"/>
                  </a:cubicBezTo>
                  <a:cubicBezTo>
                    <a:pt x="1491867" y="212191"/>
                    <a:pt x="1488158" y="204773"/>
                    <a:pt x="1474910" y="202653"/>
                  </a:cubicBezTo>
                  <a:lnTo>
                    <a:pt x="1474910" y="202123"/>
                  </a:lnTo>
                  <a:cubicBezTo>
                    <a:pt x="1294217" y="202653"/>
                    <a:pt x="1112994" y="202653"/>
                    <a:pt x="932301" y="202123"/>
                  </a:cubicBezTo>
                  <a:cubicBezTo>
                    <a:pt x="912695" y="202123"/>
                    <a:pt x="906866" y="209012"/>
                    <a:pt x="904217" y="227028"/>
                  </a:cubicBezTo>
                  <a:cubicBezTo>
                    <a:pt x="855467" y="548673"/>
                    <a:pt x="696499" y="1592031"/>
                    <a:pt x="666825" y="1791800"/>
                  </a:cubicBezTo>
                  <a:cubicBezTo>
                    <a:pt x="664705" y="1807167"/>
                    <a:pt x="658347" y="1817765"/>
                    <a:pt x="647219" y="1827303"/>
                  </a:cubicBezTo>
                  <a:cubicBezTo>
                    <a:pt x="500969" y="1952357"/>
                    <a:pt x="286892" y="1951827"/>
                    <a:pt x="141702" y="1825713"/>
                  </a:cubicBezTo>
                  <a:cubicBezTo>
                    <a:pt x="97191" y="1787031"/>
                    <a:pt x="54270" y="1746229"/>
                    <a:pt x="18237" y="1699069"/>
                  </a:cubicBezTo>
                  <a:cubicBezTo>
                    <a:pt x="-1369" y="1673104"/>
                    <a:pt x="-6138" y="1649789"/>
                    <a:pt x="8699" y="1616936"/>
                  </a:cubicBezTo>
                  <a:cubicBezTo>
                    <a:pt x="227544" y="1139503"/>
                    <a:pt x="444800" y="661540"/>
                    <a:pt x="663116" y="183577"/>
                  </a:cubicBezTo>
                  <a:cubicBezTo>
                    <a:pt x="673184" y="161322"/>
                    <a:pt x="676363" y="138536"/>
                    <a:pt x="673714" y="114161"/>
                  </a:cubicBezTo>
                  <a:cubicBezTo>
                    <a:pt x="666295" y="52164"/>
                    <a:pt x="711866" y="764"/>
                    <a:pt x="773863" y="235"/>
                  </a:cubicBezTo>
                  <a:close/>
                </a:path>
              </a:pathLst>
            </a:custGeom>
            <a:solidFill>
              <a:schemeClr val="accent4"/>
            </a:solidFill>
            <a:ln w="52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383E771-F1D9-454D-8D10-702276D8CA8E}"/>
              </a:ext>
            </a:extLst>
          </p:cNvPr>
          <p:cNvSpPr txBox="1"/>
          <p:nvPr/>
        </p:nvSpPr>
        <p:spPr>
          <a:xfrm rot="900000">
            <a:off x="6195252" y="3361466"/>
            <a:ext cx="167665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마음대로 가져다 쓰세요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6FCCF3-2F1D-409F-A6FB-EF66DE837911}"/>
              </a:ext>
            </a:extLst>
          </p:cNvPr>
          <p:cNvSpPr txBox="1"/>
          <p:nvPr/>
        </p:nvSpPr>
        <p:spPr>
          <a:xfrm rot="900000">
            <a:off x="5857333" y="2918369"/>
            <a:ext cx="235248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공짜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4AD2EA1-ADEF-4218-9D3E-49630C41C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52" y="2737630"/>
            <a:ext cx="1613678" cy="13936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FD5C29-6459-4F90-87AB-F35E26D56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2" t="25265" r="71796" b="68495"/>
          <a:stretch/>
        </p:blipFill>
        <p:spPr>
          <a:xfrm>
            <a:off x="2964045" y="5279537"/>
            <a:ext cx="657979" cy="2043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7486E-6091-40D2-98F7-69FAF49807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4" t="19417" r="86953" b="77379"/>
          <a:stretch/>
        </p:blipFill>
        <p:spPr>
          <a:xfrm>
            <a:off x="6769215" y="5303634"/>
            <a:ext cx="618368" cy="152855"/>
          </a:xfrm>
          <a:prstGeom prst="rect">
            <a:avLst/>
          </a:prstGeom>
        </p:spPr>
      </p:pic>
      <p:pic>
        <p:nvPicPr>
          <p:cNvPr id="53" name="그림 52" descr="시계이(가) 표시된 사진&#10;&#10;자동 생성된 설명">
            <a:extLst>
              <a:ext uri="{FF2B5EF4-FFF2-40B4-BE49-F238E27FC236}">
                <a16:creationId xmlns:a16="http://schemas.microsoft.com/office/drawing/2014/main" id="{9F1CDF7A-240D-4FA1-A8BB-56CD35873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39" y="5300993"/>
            <a:ext cx="549684" cy="179245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1E8A8D57-20DD-4464-B3C9-C40AE21AD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83" y="5253732"/>
            <a:ext cx="632080" cy="2302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733765-DF24-4ACB-8FDA-A1CC33AFB3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59" t="14321" r="86953" b="79311"/>
          <a:stretch/>
        </p:blipFill>
        <p:spPr>
          <a:xfrm>
            <a:off x="10424794" y="4097702"/>
            <a:ext cx="876300" cy="4165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B3B085-87FC-4017-A167-EFA1293C4A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016" t="23058" r="32187" b="69660"/>
          <a:stretch/>
        </p:blipFill>
        <p:spPr>
          <a:xfrm>
            <a:off x="10143433" y="4624281"/>
            <a:ext cx="1438276" cy="47625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915D551-5031-4163-A80B-FB821974DFF4}"/>
              </a:ext>
            </a:extLst>
          </p:cNvPr>
          <p:cNvSpPr txBox="1"/>
          <p:nvPr/>
        </p:nvSpPr>
        <p:spPr>
          <a:xfrm>
            <a:off x="601418" y="1566552"/>
            <a:ext cx="350446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라이브러리</a:t>
            </a:r>
            <a:endParaRPr lang="en-US" altLang="ko-KR" sz="3600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프레임워크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2C3E1E-4EE0-494A-9825-1A5192D71D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625" t="7885" r="68360" b="65865"/>
          <a:stretch/>
        </p:blipFill>
        <p:spPr>
          <a:xfrm>
            <a:off x="9331081" y="1173825"/>
            <a:ext cx="2567315" cy="22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595EDD-4A2E-4E1C-9484-BCC137246597}"/>
              </a:ext>
            </a:extLst>
          </p:cNvPr>
          <p:cNvSpPr txBox="1"/>
          <p:nvPr/>
        </p:nvSpPr>
        <p:spPr>
          <a:xfrm>
            <a:off x="1161109" y="1260788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226E81-EA0D-46ED-AC31-72CD6F6B3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3" t="81154" r="57068" b="3846"/>
          <a:stretch/>
        </p:blipFill>
        <p:spPr>
          <a:xfrm>
            <a:off x="1635033" y="2209800"/>
            <a:ext cx="8921933" cy="24384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2B74D2B-9D90-41DC-8A0B-7D20EEA12E06}"/>
              </a:ext>
            </a:extLst>
          </p:cNvPr>
          <p:cNvSpPr/>
          <p:nvPr/>
        </p:nvSpPr>
        <p:spPr>
          <a:xfrm>
            <a:off x="1514475" y="2000250"/>
            <a:ext cx="3305175" cy="724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D1E8B-B717-435F-9576-E22E4AB9EC4A}"/>
              </a:ext>
            </a:extLst>
          </p:cNvPr>
          <p:cNvSpPr txBox="1"/>
          <p:nvPr/>
        </p:nvSpPr>
        <p:spPr>
          <a:xfrm>
            <a:off x="2447925" y="4781550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pip install selenium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pip install bs4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70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E18E9B-94BF-4AFF-9563-018322404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pic>
        <p:nvPicPr>
          <p:cNvPr id="24" name="그림 개체 틀 23" descr="스크린샷이(가) 표시된 사진&#10;&#10;자동 생성된 설명">
            <a:extLst>
              <a:ext uri="{FF2B5EF4-FFF2-40B4-BE49-F238E27FC236}">
                <a16:creationId xmlns:a16="http://schemas.microsoft.com/office/drawing/2014/main" id="{1C94C136-C6D8-49B2-869C-A5C0B29B67E7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0" b="6340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679974-A0D1-46F5-82F9-41A198049D68}"/>
              </a:ext>
            </a:extLst>
          </p:cNvPr>
          <p:cNvSpPr txBox="1"/>
          <p:nvPr/>
        </p:nvSpPr>
        <p:spPr>
          <a:xfrm>
            <a:off x="5661867" y="1548975"/>
            <a:ext cx="52442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앞으로 기억해야 하는 것</a:t>
            </a:r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1">
            <a:extLst>
              <a:ext uri="{FF2B5EF4-FFF2-40B4-BE49-F238E27FC236}">
                <a16:creationId xmlns:a16="http://schemas.microsoft.com/office/drawing/2014/main" id="{3E1F8AE3-C01B-435C-89A3-27C32A273F68}"/>
              </a:ext>
            </a:extLst>
          </p:cNvPr>
          <p:cNvSpPr/>
          <p:nvPr/>
        </p:nvSpPr>
        <p:spPr>
          <a:xfrm flipH="1">
            <a:off x="6266976" y="1555836"/>
            <a:ext cx="563020" cy="563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F4C2060B-6338-4405-85DD-DD14C6E1F649}"/>
              </a:ext>
            </a:extLst>
          </p:cNvPr>
          <p:cNvSpPr/>
          <p:nvPr/>
        </p:nvSpPr>
        <p:spPr>
          <a:xfrm flipH="1">
            <a:off x="7179619" y="2531513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15D3C4C2-BC76-4001-93BF-C70753735CC8}"/>
              </a:ext>
            </a:extLst>
          </p:cNvPr>
          <p:cNvGrpSpPr/>
          <p:nvPr/>
        </p:nvGrpSpPr>
        <p:grpSpPr>
          <a:xfrm flipH="1">
            <a:off x="6997294" y="1493393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A76AC-DB71-4116-A14F-9B0F10A107D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웹페이지에서 원하는 정보를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긁어오기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22350-CC3E-4CBB-A8BD-CE845742508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웹페이지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크롤링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1BFFFE62-17F7-4F36-9249-4817E53C5A32}"/>
              </a:ext>
            </a:extLst>
          </p:cNvPr>
          <p:cNvGrpSpPr/>
          <p:nvPr/>
        </p:nvGrpSpPr>
        <p:grpSpPr>
          <a:xfrm flipH="1">
            <a:off x="7898588" y="2476711"/>
            <a:ext cx="2983092" cy="472681"/>
            <a:chOff x="4965551" y="1783849"/>
            <a:chExt cx="1780587" cy="4726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B432DD-F5FC-41E4-8F78-F9ACAB96E3B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엑셀을 이용한 업무자동화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52ACC-5EC8-4259-81C4-9F964C68D1D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엑셀 매크로</a:t>
              </a:r>
            </a:p>
          </p:txBody>
        </p:sp>
      </p:grp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24E0751F-F295-41A4-93AC-3CD236162666}"/>
              </a:ext>
            </a:extLst>
          </p:cNvPr>
          <p:cNvSpPr>
            <a:spLocks noChangeAspect="1"/>
          </p:cNvSpPr>
          <p:nvPr/>
        </p:nvSpPr>
        <p:spPr>
          <a:xfrm rot="9900000">
            <a:off x="6393887" y="1706413"/>
            <a:ext cx="308325" cy="2618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FA5D016A-9854-4E41-A13C-F8CDB5053D44}"/>
              </a:ext>
            </a:extLst>
          </p:cNvPr>
          <p:cNvSpPr>
            <a:spLocks noChangeAspect="1"/>
          </p:cNvSpPr>
          <p:nvPr/>
        </p:nvSpPr>
        <p:spPr>
          <a:xfrm>
            <a:off x="7312453" y="2663106"/>
            <a:ext cx="297352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Oval 95">
            <a:extLst>
              <a:ext uri="{FF2B5EF4-FFF2-40B4-BE49-F238E27FC236}">
                <a16:creationId xmlns:a16="http://schemas.microsoft.com/office/drawing/2014/main" id="{C82E854A-188F-461D-9B2D-F86FBED6C556}"/>
              </a:ext>
            </a:extLst>
          </p:cNvPr>
          <p:cNvSpPr/>
          <p:nvPr/>
        </p:nvSpPr>
        <p:spPr>
          <a:xfrm>
            <a:off x="8092263" y="3507190"/>
            <a:ext cx="563020" cy="5630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Parallelogram 30">
            <a:extLst>
              <a:ext uri="{FF2B5EF4-FFF2-40B4-BE49-F238E27FC236}">
                <a16:creationId xmlns:a16="http://schemas.microsoft.com/office/drawing/2014/main" id="{D7C1074E-D0BB-4304-9345-165C80E8AB92}"/>
              </a:ext>
            </a:extLst>
          </p:cNvPr>
          <p:cNvSpPr/>
          <p:nvPr/>
        </p:nvSpPr>
        <p:spPr>
          <a:xfrm flipH="1">
            <a:off x="8236862" y="3673122"/>
            <a:ext cx="273823" cy="2745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0" name="Group 127">
            <a:extLst>
              <a:ext uri="{FF2B5EF4-FFF2-40B4-BE49-F238E27FC236}">
                <a16:creationId xmlns:a16="http://schemas.microsoft.com/office/drawing/2014/main" id="{8C0F234B-DB7F-4501-BED1-5AC12AFBEF99}"/>
              </a:ext>
            </a:extLst>
          </p:cNvPr>
          <p:cNvGrpSpPr/>
          <p:nvPr/>
        </p:nvGrpSpPr>
        <p:grpSpPr>
          <a:xfrm flipH="1">
            <a:off x="8799882" y="3460028"/>
            <a:ext cx="2983092" cy="472681"/>
            <a:chOff x="4965551" y="1783849"/>
            <a:chExt cx="1780587" cy="4726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205FC-40A2-488B-BC8A-DCE4748B2CB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…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04678-C18E-4ECF-9680-3BD53E55166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기타 엑셀 팁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07E0277-AF0F-4CD9-A917-18B6510F761E}"/>
              </a:ext>
            </a:extLst>
          </p:cNvPr>
          <p:cNvSpPr txBox="1"/>
          <p:nvPr/>
        </p:nvSpPr>
        <p:spPr>
          <a:xfrm>
            <a:off x="3340067" y="360912"/>
            <a:ext cx="475219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앞으로 배울 것</a:t>
            </a: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참고할만한</a:t>
            </a:r>
            <a:r>
              <a:rPr lang="ko-KR" altLang="en-US" dirty="0"/>
              <a:t> 사이트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7FC1C6-B8E4-46D2-8A5C-8384F041674A}"/>
              </a:ext>
            </a:extLst>
          </p:cNvPr>
          <p:cNvGrpSpPr/>
          <p:nvPr/>
        </p:nvGrpSpPr>
        <p:grpSpPr>
          <a:xfrm>
            <a:off x="2296400" y="1549609"/>
            <a:ext cx="7627454" cy="5605440"/>
            <a:chOff x="3866265" y="1442486"/>
            <a:chExt cx="4217679" cy="56054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6D07AE-93F0-4033-8686-270D19408F93}"/>
                </a:ext>
              </a:extLst>
            </p:cNvPr>
            <p:cNvSpPr txBox="1"/>
            <p:nvPr/>
          </p:nvSpPr>
          <p:spPr>
            <a:xfrm>
              <a:off x="3866266" y="2338945"/>
              <a:ext cx="4217678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생활코딩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무료 코딩 강의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기초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</a:p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2"/>
                </a:rPr>
                <a:t>https://opentutorials.org/course/1</a:t>
              </a:r>
              <a:b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인프런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유료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무료 강의 모두 제공</a:t>
              </a:r>
            </a:p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3"/>
                </a:rPr>
                <a:t>https://www.inflearn.com/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노마드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코더스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유료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무료강의 모두 제공</a:t>
              </a:r>
            </a:p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4"/>
                </a:rPr>
                <a:t>https://academy.nomadcoders.co/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리디북스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– ‘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업무자동화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’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무료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ebook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깃허브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–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개발자의 필수 플랫폼</a:t>
              </a:r>
              <a:endParaRPr lang="en-US" altLang="ko-KR" sz="2000" dirty="0">
                <a:hlinkClick r:id="rId5"/>
              </a:endParaRPr>
            </a:p>
            <a:p>
              <a:r>
                <a:rPr lang="en-US" altLang="ko-KR" sz="2000" dirty="0"/>
                <a:t>	</a:t>
              </a:r>
              <a:r>
                <a:rPr lang="en-US" altLang="ko-KR" sz="2000" dirty="0">
                  <a:hlinkClick r:id="rId5"/>
                </a:rPr>
                <a:t>https://github.com/agohdasol/honors</a:t>
              </a:r>
              <a:endParaRPr lang="en-US" altLang="ko-KR" sz="2000" dirty="0"/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A1DAB7-E228-45EF-A714-66476844BB37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2"/>
                  </a:solidFill>
                  <a:cs typeface="Arial" pitchFamily="34" charset="0"/>
                </a:rPr>
                <a:t>무료 인강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01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C141D5F-1484-4B25-B77C-9AA3112CB068}"/>
              </a:ext>
            </a:extLst>
          </p:cNvPr>
          <p:cNvGrpSpPr/>
          <p:nvPr/>
        </p:nvGrpSpPr>
        <p:grpSpPr>
          <a:xfrm>
            <a:off x="2484242" y="1102121"/>
            <a:ext cx="3967208" cy="830997"/>
            <a:chOff x="2484242" y="794305"/>
            <a:chExt cx="3967208" cy="8309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8AA9A0-BFBA-4A4A-A4FB-DD5D6816F0C8}"/>
                </a:ext>
              </a:extLst>
            </p:cNvPr>
            <p:cNvGrpSpPr/>
            <p:nvPr/>
          </p:nvGrpSpPr>
          <p:grpSpPr>
            <a:xfrm>
              <a:off x="3503145" y="858103"/>
              <a:ext cx="2948305" cy="701496"/>
              <a:chOff x="6751979" y="1666120"/>
              <a:chExt cx="4526164" cy="70149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5EAFD3-CC52-4687-BD2B-3D1DB65C165B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코딩을 위해 설치할 프로그램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ED658-723F-4F9E-B763-6B322248391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설치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B279B7-2CDA-4537-B456-53305755D9DD}"/>
              </a:ext>
            </a:extLst>
          </p:cNvPr>
          <p:cNvGrpSpPr/>
          <p:nvPr/>
        </p:nvGrpSpPr>
        <p:grpSpPr>
          <a:xfrm>
            <a:off x="2484242" y="2760925"/>
            <a:ext cx="3967208" cy="830997"/>
            <a:chOff x="2484242" y="2000441"/>
            <a:chExt cx="3967208" cy="83099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1B973D-BCB4-425E-8341-99F9CC0CA77B}"/>
                </a:ext>
              </a:extLst>
            </p:cNvPr>
            <p:cNvGrpSpPr/>
            <p:nvPr/>
          </p:nvGrpSpPr>
          <p:grpSpPr>
            <a:xfrm>
              <a:off x="3503145" y="2064239"/>
              <a:ext cx="2948305" cy="701496"/>
              <a:chOff x="6751979" y="1666120"/>
              <a:chExt cx="4526164" cy="70149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5AB2BF-1805-4F0A-AC15-F806D4A94684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코딩을 배워야 하는 이유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4BB659-E703-4DE6-96F7-1E61F5610A1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목적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999533-79ED-4DB0-9278-5C9F816AA9B1}"/>
              </a:ext>
            </a:extLst>
          </p:cNvPr>
          <p:cNvGrpSpPr/>
          <p:nvPr/>
        </p:nvGrpSpPr>
        <p:grpSpPr>
          <a:xfrm>
            <a:off x="7141396" y="1102121"/>
            <a:ext cx="3967208" cy="830997"/>
            <a:chOff x="7521640" y="858103"/>
            <a:chExt cx="3967208" cy="83099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56D12-624C-44E7-A43A-9D09A3121DEA}"/>
                </a:ext>
              </a:extLst>
            </p:cNvPr>
            <p:cNvGrpSpPr/>
            <p:nvPr/>
          </p:nvGrpSpPr>
          <p:grpSpPr>
            <a:xfrm>
              <a:off x="8540543" y="921901"/>
              <a:ext cx="2948305" cy="701496"/>
              <a:chOff x="6751979" y="1666120"/>
              <a:chExt cx="4526164" cy="70149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2BA2E7-FA98-4DCD-89CE-FD31FE910BCB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꼭 알아야 할 배경지식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562B66-3AA4-4307-B7DB-60357201D9C8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코딩 기초 이론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0B30E-6517-47FB-810F-2876F82E30E7}"/>
              </a:ext>
            </a:extLst>
          </p:cNvPr>
          <p:cNvGrpSpPr/>
          <p:nvPr/>
        </p:nvGrpSpPr>
        <p:grpSpPr>
          <a:xfrm>
            <a:off x="7141396" y="2760925"/>
            <a:ext cx="3967208" cy="830997"/>
            <a:chOff x="7521640" y="2064239"/>
            <a:chExt cx="3967208" cy="83099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40ED06-8E9A-43CC-8664-DD44432CE516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701496"/>
              <a:chOff x="6751979" y="1666120"/>
              <a:chExt cx="4526164" cy="70149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803754-2349-4664-83C3-259088BB2BF1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코딩을 배울 때 </a:t>
                </a:r>
                <a:r>
                  <a:rPr lang="ko-KR" altLang="en-US" sz="1200" dirty="0" err="1">
                    <a:solidFill>
                      <a:schemeClr val="bg1"/>
                    </a:solidFill>
                    <a:cs typeface="Arial" pitchFamily="34" charset="0"/>
                  </a:rPr>
                  <a:t>참조할만한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 사이트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D6435-E23B-440D-8D59-A3208310FDD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참고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70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5ADB95-C4D8-41E9-88FC-81F434DFA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1" t="81154" r="72890" b="6652"/>
          <a:stretch/>
        </p:blipFill>
        <p:spPr>
          <a:xfrm>
            <a:off x="7962550" y="1823612"/>
            <a:ext cx="2541864" cy="1605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Input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으로 이름을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입력받고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본인의 이름을 입력했을 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본인입니다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그외의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경우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본인이 아닙니다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출력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77240C4-DE24-4B95-AD08-F814C0896289}"/>
              </a:ext>
            </a:extLst>
          </p:cNvPr>
          <p:cNvSpPr/>
          <p:nvPr/>
        </p:nvSpPr>
        <p:spPr>
          <a:xfrm>
            <a:off x="9572625" y="1998691"/>
            <a:ext cx="657225" cy="373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079485E-B14C-4197-B792-A41329CD8058}"/>
              </a:ext>
            </a:extLst>
          </p:cNvPr>
          <p:cNvSpPr/>
          <p:nvPr/>
        </p:nvSpPr>
        <p:spPr>
          <a:xfrm>
            <a:off x="9572625" y="2660370"/>
            <a:ext cx="657225" cy="373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3B249-6DC1-4899-BD71-8E29BC08EBE7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F6B05-50DB-42A2-B0BB-A2B099CCB1AC}"/>
              </a:ext>
            </a:extLst>
          </p:cNvPr>
          <p:cNvSpPr txBox="1"/>
          <p:nvPr/>
        </p:nvSpPr>
        <p:spPr>
          <a:xfrm>
            <a:off x="1115302" y="48942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python if else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python input</a:t>
            </a:r>
          </a:p>
        </p:txBody>
      </p:sp>
    </p:spTree>
    <p:extLst>
      <p:ext uri="{BB962C8B-B14F-4D97-AF65-F5344CB8AC3E}">
        <p14:creationId xmlns:p14="http://schemas.microsoft.com/office/powerpoint/2010/main" val="4275611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반복문을 이용하여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숫자를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부터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까지 짝수만 출력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BDE72C-1490-4F29-A85F-20745C5DA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6" t="86490" r="72578" b="3846"/>
          <a:stretch/>
        </p:blipFill>
        <p:spPr>
          <a:xfrm>
            <a:off x="7508942" y="1823611"/>
            <a:ext cx="3449080" cy="1638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python for range step 2</a:t>
            </a:r>
          </a:p>
        </p:txBody>
      </p:sp>
    </p:spTree>
    <p:extLst>
      <p:ext uri="{BB962C8B-B14F-4D97-AF65-F5344CB8AC3E}">
        <p14:creationId xmlns:p14="http://schemas.microsoft.com/office/powerpoint/2010/main" val="3169110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003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반복문을 이용하여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* 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별표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하나부터 다섯개까지 출력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C64319-0E43-4AA5-88B6-58F9933FE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4" t="86058" r="72735" b="3990"/>
          <a:stretch/>
        </p:blipFill>
        <p:spPr>
          <a:xfrm>
            <a:off x="7699085" y="1824555"/>
            <a:ext cx="3068794" cy="15343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2CE61D-25BF-4B2B-8806-4EEF5D193A55}"/>
              </a:ext>
            </a:extLst>
          </p:cNvPr>
          <p:cNvSpPr txBox="1"/>
          <p:nvPr/>
        </p:nvSpPr>
        <p:spPr>
          <a:xfrm>
            <a:off x="1115302" y="4894291"/>
            <a:ext cx="7627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방법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초기값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“”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방법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“*” * n</a:t>
            </a:r>
          </a:p>
        </p:txBody>
      </p:sp>
    </p:spTree>
    <p:extLst>
      <p:ext uri="{BB962C8B-B14F-4D97-AF65-F5344CB8AC3E}">
        <p14:creationId xmlns:p14="http://schemas.microsoft.com/office/powerpoint/2010/main" val="3353370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004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반복문을 이용하여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불규칙적인 숫자를 출력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1, 245, 1341, 536324, 1365534, 12312, 43, 12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python print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list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278E20-8C47-4DF5-84ED-644DF01A9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9" t="81298" r="72812" b="3846"/>
          <a:stretch/>
        </p:blipFill>
        <p:spPr>
          <a:xfrm>
            <a:off x="7697495" y="1823611"/>
            <a:ext cx="3071973" cy="23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9301DB-1F83-4BB0-8EF4-93EA2FF234F9}"/>
              </a:ext>
            </a:extLst>
          </p:cNvPr>
          <p:cNvSpPr txBox="1"/>
          <p:nvPr/>
        </p:nvSpPr>
        <p:spPr>
          <a:xfrm>
            <a:off x="1463040" y="924025"/>
            <a:ext cx="41344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파이썬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비쥬얼스튜디오</a:t>
            </a:r>
            <a:r>
              <a:rPr lang="ko-KR" altLang="en-US" dirty="0"/>
              <a:t> 코드 실행</a:t>
            </a:r>
            <a:endParaRPr lang="en-US" altLang="ko-KR" dirty="0"/>
          </a:p>
          <a:p>
            <a:r>
              <a:rPr lang="ko-KR" altLang="en-US" dirty="0"/>
              <a:t>검색기능</a:t>
            </a:r>
            <a:r>
              <a:rPr lang="en-US" altLang="ko-KR" dirty="0"/>
              <a:t>, </a:t>
            </a:r>
            <a:r>
              <a:rPr lang="ko-KR" altLang="en-US" dirty="0" err="1"/>
              <a:t>다중입력기능</a:t>
            </a:r>
            <a:endParaRPr lang="en-US" altLang="ko-KR" dirty="0"/>
          </a:p>
          <a:p>
            <a:r>
              <a:rPr lang="ko-KR" altLang="en-US" dirty="0"/>
              <a:t>폴더 열기</a:t>
            </a:r>
            <a:endParaRPr lang="en-US" altLang="ko-KR" dirty="0"/>
          </a:p>
          <a:p>
            <a:r>
              <a:rPr lang="ko-KR" altLang="en-US" dirty="0"/>
              <a:t>바우처 다운로드 코드 </a:t>
            </a:r>
            <a:r>
              <a:rPr lang="ko-KR" altLang="en-US" dirty="0" err="1"/>
              <a:t>실행되는것</a:t>
            </a:r>
            <a:r>
              <a:rPr lang="ko-KR" altLang="en-US" dirty="0"/>
              <a:t> 보기</a:t>
            </a:r>
            <a:endParaRPr lang="en-US" altLang="ko-KR" dirty="0"/>
          </a:p>
          <a:p>
            <a:r>
              <a:rPr lang="ko-KR" altLang="en-US" dirty="0"/>
              <a:t>특허청 </a:t>
            </a:r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코드 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지니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엑셀 연동 시연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구조 </a:t>
            </a:r>
            <a:r>
              <a:rPr lang="en-US" altLang="ko-KR" dirty="0"/>
              <a:t>+ </a:t>
            </a:r>
            <a:r>
              <a:rPr lang="ko-KR" altLang="en-US"/>
              <a:t>크롬 개발자도구 사용법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16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ko-KR" altLang="en-US" dirty="0"/>
              <a:t>구조 </a:t>
            </a:r>
            <a:r>
              <a:rPr lang="en-US" dirty="0"/>
              <a:t>5</a:t>
            </a:r>
            <a:r>
              <a:rPr lang="ko-KR" altLang="en-US" dirty="0"/>
              <a:t>분 요약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7FC5E0-C9B6-493B-A3C0-2AE2D536C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3" t="11897" r="47136" b="35597"/>
          <a:stretch/>
        </p:blipFill>
        <p:spPr>
          <a:xfrm>
            <a:off x="6315316" y="1470205"/>
            <a:ext cx="5176181" cy="5048286"/>
          </a:xfrm>
          <a:prstGeom prst="rect">
            <a:avLst/>
          </a:prstGeom>
        </p:spPr>
      </p:pic>
      <p:pic>
        <p:nvPicPr>
          <p:cNvPr id="12" name="그림 11" descr="문신이(가) 표시된 사진&#10;&#10;자동 생성된 설명">
            <a:extLst>
              <a:ext uri="{FF2B5EF4-FFF2-40B4-BE49-F238E27FC236}">
                <a16:creationId xmlns:a16="http://schemas.microsoft.com/office/drawing/2014/main" id="{7ACD5F49-127E-43A6-879E-927095DCD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25" y="1470205"/>
            <a:ext cx="44481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1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005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매일경제 홈페이지에서 전체기사 제목만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읽어오기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페이지까지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깃허브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aaa.py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bbb.py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참조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61987-8919-40BB-AC6D-8B3946CAC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2" t="10482" r="39531" b="6875"/>
          <a:stretch/>
        </p:blipFill>
        <p:spPr>
          <a:xfrm>
            <a:off x="3543299" y="2387777"/>
            <a:ext cx="3962401" cy="438653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D48E5BC-0F0A-4C27-B88C-7DCC1E1952F2}"/>
              </a:ext>
            </a:extLst>
          </p:cNvPr>
          <p:cNvSpPr/>
          <p:nvPr/>
        </p:nvSpPr>
        <p:spPr>
          <a:xfrm>
            <a:off x="4171950" y="3343275"/>
            <a:ext cx="23336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BB3731-0D5F-4DDD-AAC3-A0991E0657F0}"/>
              </a:ext>
            </a:extLst>
          </p:cNvPr>
          <p:cNvSpPr/>
          <p:nvPr/>
        </p:nvSpPr>
        <p:spPr>
          <a:xfrm>
            <a:off x="4171950" y="4122023"/>
            <a:ext cx="23336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BD4BE7-7830-42D7-981B-B9DDE6C4CBC2}"/>
              </a:ext>
            </a:extLst>
          </p:cNvPr>
          <p:cNvSpPr/>
          <p:nvPr/>
        </p:nvSpPr>
        <p:spPr>
          <a:xfrm>
            <a:off x="4171950" y="4941946"/>
            <a:ext cx="23336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3C1DB1-8471-4625-9B41-FBB2053D943F}"/>
              </a:ext>
            </a:extLst>
          </p:cNvPr>
          <p:cNvSpPr/>
          <p:nvPr/>
        </p:nvSpPr>
        <p:spPr>
          <a:xfrm>
            <a:off x="4171950" y="5701008"/>
            <a:ext cx="23336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E70D2D1-DB28-4C6E-9DB0-09A7AD4EFE4C}"/>
              </a:ext>
            </a:extLst>
          </p:cNvPr>
          <p:cNvSpPr/>
          <p:nvPr/>
        </p:nvSpPr>
        <p:spPr>
          <a:xfrm>
            <a:off x="4171950" y="6493340"/>
            <a:ext cx="23336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52A9EC-58B7-4FBE-BE8C-A0AD58E94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1" t="72910" r="63281" b="12026"/>
          <a:stretch/>
        </p:blipFill>
        <p:spPr>
          <a:xfrm>
            <a:off x="7791451" y="2398801"/>
            <a:ext cx="4105275" cy="166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34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FCB0C-7CC7-4D61-926E-50CC4ACA7DF9}"/>
              </a:ext>
            </a:extLst>
          </p:cNvPr>
          <p:cNvSpPr txBox="1"/>
          <p:nvPr/>
        </p:nvSpPr>
        <p:spPr>
          <a:xfrm>
            <a:off x="1463040" y="924025"/>
            <a:ext cx="835356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엑셀 </a:t>
            </a:r>
            <a:r>
              <a:rPr lang="en-US" altLang="ko-KR" dirty="0"/>
              <a:t>– </a:t>
            </a:r>
            <a:r>
              <a:rPr lang="ko-KR" altLang="en-US" dirty="0" err="1"/>
              <a:t>구글링하면서</a:t>
            </a:r>
            <a:r>
              <a:rPr lang="ko-KR" altLang="en-US" dirty="0"/>
              <a:t>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기초 </a:t>
            </a:r>
            <a:r>
              <a:rPr lang="en-US" altLang="ko-KR" dirty="0"/>
              <a:t>– </a:t>
            </a:r>
            <a:r>
              <a:rPr lang="ko-KR" altLang="en-US" dirty="0"/>
              <a:t>매크로 기록</a:t>
            </a:r>
            <a:r>
              <a:rPr lang="en-US" altLang="ko-KR" dirty="0"/>
              <a:t>, </a:t>
            </a:r>
            <a:r>
              <a:rPr lang="ko-KR" altLang="en-US" dirty="0"/>
              <a:t>매크로 편집</a:t>
            </a:r>
            <a:r>
              <a:rPr lang="en-US" altLang="ko-KR" dirty="0"/>
              <a:t>, </a:t>
            </a:r>
            <a:r>
              <a:rPr lang="ko-KR" altLang="en-US" dirty="0"/>
              <a:t>매크로파일 저장</a:t>
            </a:r>
            <a:endParaRPr lang="en-US" altLang="ko-KR" dirty="0"/>
          </a:p>
          <a:p>
            <a:r>
              <a:rPr lang="ko-KR" altLang="en-US" dirty="0"/>
              <a:t>간단한 예시파일 시연 </a:t>
            </a:r>
            <a:r>
              <a:rPr lang="en-US" altLang="ko-KR" dirty="0"/>
              <a:t>– </a:t>
            </a:r>
            <a:r>
              <a:rPr lang="ko-KR" altLang="en-US" dirty="0" err="1"/>
              <a:t>검색어생성기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셀에 값 입력</a:t>
            </a:r>
            <a:r>
              <a:rPr lang="en-US" altLang="ko-KR" dirty="0"/>
              <a:t>, </a:t>
            </a:r>
            <a:r>
              <a:rPr lang="ko-KR" altLang="en-US" dirty="0"/>
              <a:t>값 </a:t>
            </a:r>
            <a:r>
              <a:rPr lang="ko-KR" altLang="en-US" dirty="0" err="1"/>
              <a:t>읽어오기</a:t>
            </a:r>
            <a:r>
              <a:rPr lang="en-US" altLang="ko-KR" dirty="0"/>
              <a:t>(</a:t>
            </a:r>
            <a:r>
              <a:rPr lang="en-US" altLang="ko-KR" dirty="0" err="1"/>
              <a:t>MsgBox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– 1, 2, 3, 4, 5 </a:t>
            </a:r>
            <a:r>
              <a:rPr lang="ko-KR" altLang="en-US" dirty="0"/>
              <a:t>입력하는 코드 실습</a:t>
            </a:r>
            <a:endParaRPr lang="en-US" altLang="ko-KR" dirty="0"/>
          </a:p>
          <a:p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 </a:t>
            </a:r>
            <a:r>
              <a:rPr lang="en-US" altLang="ko-KR" dirty="0"/>
              <a:t> ~.value = “” </a:t>
            </a:r>
            <a:r>
              <a:rPr lang="ko-KR" altLang="en-US" dirty="0"/>
              <a:t>이용하여 빈칸에만 값 입력하기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셀</a:t>
            </a:r>
            <a:r>
              <a:rPr lang="en-US" altLang="ko-KR" dirty="0"/>
              <a:t>-</a:t>
            </a:r>
            <a:r>
              <a:rPr lang="ko-KR" altLang="en-US" dirty="0"/>
              <a:t>시트</a:t>
            </a:r>
            <a:r>
              <a:rPr lang="en-US" altLang="ko-KR" dirty="0"/>
              <a:t>-</a:t>
            </a:r>
            <a:r>
              <a:rPr lang="ko-KR" altLang="en-US" dirty="0"/>
              <a:t>워크북 위치 찾기</a:t>
            </a:r>
            <a:r>
              <a:rPr lang="en-US" altLang="ko-KR" dirty="0"/>
              <a:t>/</a:t>
            </a:r>
            <a:r>
              <a:rPr lang="ko-KR" altLang="en-US" dirty="0"/>
              <a:t>지정 실습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개의 시트에 </a:t>
            </a:r>
            <a:r>
              <a:rPr lang="ko-KR" altLang="en-US" dirty="0" err="1"/>
              <a:t>시트별</a:t>
            </a:r>
            <a:r>
              <a:rPr lang="ko-KR" altLang="en-US" dirty="0"/>
              <a:t> 특정위치에 자기 이름 입력하는 코드 </a:t>
            </a:r>
            <a:r>
              <a:rPr lang="ko-KR" altLang="en-US" dirty="0" err="1"/>
              <a:t>짜보기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이름을 찾아서 메일 </a:t>
            </a:r>
            <a:r>
              <a:rPr lang="en-US" altLang="ko-KR" dirty="0"/>
              <a:t>id</a:t>
            </a:r>
            <a:r>
              <a:rPr lang="ko-KR" altLang="en-US" dirty="0"/>
              <a:t>로 바꾸는 코드 </a:t>
            </a:r>
            <a:r>
              <a:rPr lang="ko-KR" altLang="en-US" dirty="0" err="1"/>
              <a:t>짜보기</a:t>
            </a:r>
            <a:r>
              <a:rPr lang="en-US" altLang="ko-KR" dirty="0"/>
              <a:t>(.find(what:=“</a:t>
            </a:r>
            <a:r>
              <a:rPr lang="ko-KR" altLang="en-US" dirty="0"/>
              <a:t>이름</a:t>
            </a:r>
            <a:r>
              <a:rPr lang="en-US" altLang="ko-KR" dirty="0"/>
              <a:t>”, </a:t>
            </a:r>
            <a:r>
              <a:rPr lang="en-US" altLang="ko-KR" dirty="0" err="1"/>
              <a:t>lookat</a:t>
            </a:r>
            <a:r>
              <a:rPr lang="en-US" altLang="ko-KR" dirty="0"/>
              <a:t>:=</a:t>
            </a:r>
            <a:r>
              <a:rPr lang="en-US" altLang="ko-KR" dirty="0" err="1"/>
              <a:t>xlwhole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r>
              <a:rPr lang="ko-KR" altLang="en-US" dirty="0"/>
              <a:t>복사 </a:t>
            </a:r>
            <a:r>
              <a:rPr lang="en-US" altLang="ko-KR" dirty="0"/>
              <a:t>/ </a:t>
            </a:r>
            <a:r>
              <a:rPr lang="ko-KR" altLang="en-US" dirty="0"/>
              <a:t>붙여넣기 </a:t>
            </a:r>
            <a:r>
              <a:rPr lang="en-US" altLang="ko-KR" dirty="0"/>
              <a:t>/ </a:t>
            </a:r>
            <a:r>
              <a:rPr lang="en-US" altLang="ko-KR" dirty="0" err="1"/>
              <a:t>currentregion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 입력 </a:t>
            </a:r>
            <a:r>
              <a:rPr lang="en-US" altLang="ko-KR" dirty="0"/>
              <a:t>/ </a:t>
            </a:r>
            <a:r>
              <a:rPr lang="ko-KR" altLang="en-US" dirty="0"/>
              <a:t>함수 입력</a:t>
            </a:r>
            <a:r>
              <a:rPr lang="en-US" altLang="ko-KR" dirty="0"/>
              <a:t> / </a:t>
            </a:r>
            <a:r>
              <a:rPr lang="en-US" altLang="ko-KR" dirty="0" err="1"/>
              <a:t>vba</a:t>
            </a:r>
            <a:r>
              <a:rPr lang="ko-KR" altLang="en-US" dirty="0"/>
              <a:t>함수 입력 비교 </a:t>
            </a:r>
            <a:r>
              <a:rPr lang="en-US" altLang="ko-KR" dirty="0"/>
              <a:t>– sum </a:t>
            </a:r>
            <a:r>
              <a:rPr lang="ko-KR" altLang="en-US" dirty="0"/>
              <a:t>함수 예제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편집</a:t>
            </a:r>
            <a:r>
              <a:rPr lang="en-US" altLang="ko-KR" dirty="0"/>
              <a:t>(</a:t>
            </a:r>
            <a:r>
              <a:rPr lang="ko-KR" altLang="en-US" dirty="0"/>
              <a:t>열 삭제</a:t>
            </a:r>
            <a:r>
              <a:rPr lang="en-US" altLang="ko-KR" dirty="0"/>
              <a:t>, </a:t>
            </a:r>
            <a:r>
              <a:rPr lang="ko-KR" altLang="en-US" dirty="0"/>
              <a:t>값만 삭제</a:t>
            </a:r>
            <a:r>
              <a:rPr lang="en-US" altLang="ko-KR" dirty="0"/>
              <a:t>(</a:t>
            </a:r>
            <a:r>
              <a:rPr lang="ko-KR" altLang="en-US" dirty="0"/>
              <a:t>클리어 </a:t>
            </a:r>
            <a:r>
              <a:rPr lang="en-US" altLang="ko-KR" dirty="0"/>
              <a:t>+ </a:t>
            </a:r>
            <a:r>
              <a:rPr lang="ko-KR" altLang="en-US" dirty="0"/>
              <a:t>값에 </a:t>
            </a:r>
            <a:r>
              <a:rPr lang="en-US" altLang="ko-KR" dirty="0"/>
              <a:t>“” </a:t>
            </a:r>
            <a:r>
              <a:rPr lang="ko-KR" altLang="en-US" dirty="0"/>
              <a:t>입력 등 다양한방법</a:t>
            </a:r>
            <a:r>
              <a:rPr lang="en-US" altLang="ko-KR" dirty="0"/>
              <a:t>))</a:t>
            </a:r>
          </a:p>
          <a:p>
            <a:r>
              <a:rPr lang="ko-KR" altLang="en-US" dirty="0"/>
              <a:t>파일 </a:t>
            </a:r>
            <a:r>
              <a:rPr lang="ko-KR" altLang="en-US" dirty="0" err="1"/>
              <a:t>통합기</a:t>
            </a:r>
            <a:r>
              <a:rPr lang="ko-KR" altLang="en-US" dirty="0"/>
              <a:t> 작성 실습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0F8B2B-5135-4F8A-B391-A49DC1EF2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18952" r="66094" b="39738"/>
          <a:stretch/>
        </p:blipFill>
        <p:spPr>
          <a:xfrm>
            <a:off x="9816609" y="4294163"/>
            <a:ext cx="6057900" cy="32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8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006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행부터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행까지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1~9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 증가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열부터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열까지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배씩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증가하도록 셀에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vba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중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341DCA-81C7-4640-8A94-0D6B02933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43" r="78828" b="58911"/>
          <a:stretch/>
        </p:blipFill>
        <p:spPr>
          <a:xfrm>
            <a:off x="7884286" y="1823051"/>
            <a:ext cx="4098822" cy="22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02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007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깃허브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007.xlsm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파일 다운로드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생년월일 값이 없는 칸의 셀 배경색을 빨간색으로 지정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엑셀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셀 배경색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엑셀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행 수 카운트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CE2322-4709-4E52-A05C-1DBE3A41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52" r="85156" b="33903"/>
          <a:stretch/>
        </p:blipFill>
        <p:spPr>
          <a:xfrm>
            <a:off x="7858124" y="1823611"/>
            <a:ext cx="2971801" cy="48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4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C52EF3-7245-41BF-BF30-8A1E3A36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4"/>
          <a:stretch/>
        </p:blipFill>
        <p:spPr>
          <a:xfrm>
            <a:off x="0" y="885824"/>
            <a:ext cx="12192000" cy="5699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BAC5C3-9F3B-4A46-8C7D-15873D651A8E}"/>
              </a:ext>
            </a:extLst>
          </p:cNvPr>
          <p:cNvSpPr txBox="1"/>
          <p:nvPr/>
        </p:nvSpPr>
        <p:spPr>
          <a:xfrm>
            <a:off x="519953" y="245640"/>
            <a:ext cx="223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구글에 </a:t>
            </a:r>
            <a:r>
              <a:rPr lang="en-US" altLang="ko-KR" dirty="0"/>
              <a:t>python </a:t>
            </a:r>
            <a:r>
              <a:rPr lang="ko-KR" altLang="en-US" dirty="0"/>
              <a:t>검색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7D9CA9-BD1A-486D-B56D-2761BA820B2D}"/>
              </a:ext>
            </a:extLst>
          </p:cNvPr>
          <p:cNvSpPr/>
          <p:nvPr/>
        </p:nvSpPr>
        <p:spPr>
          <a:xfrm>
            <a:off x="3505200" y="2052918"/>
            <a:ext cx="977153" cy="502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8FBBF5-F7B1-4485-B97A-131B97C89C28}"/>
              </a:ext>
            </a:extLst>
          </p:cNvPr>
          <p:cNvSpPr/>
          <p:nvPr/>
        </p:nvSpPr>
        <p:spPr>
          <a:xfrm>
            <a:off x="5316071" y="2922494"/>
            <a:ext cx="959223" cy="421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E510B-A54B-4EEF-AA67-D14D487C0CC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82353" y="2303930"/>
            <a:ext cx="833718" cy="829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C12B51-4A41-4C4A-9137-38A594DD7B96}"/>
              </a:ext>
            </a:extLst>
          </p:cNvPr>
          <p:cNvSpPr txBox="1"/>
          <p:nvPr/>
        </p:nvSpPr>
        <p:spPr>
          <a:xfrm>
            <a:off x="3748928" y="4762500"/>
            <a:ext cx="622901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설치 시 </a:t>
            </a:r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!!!!!!!!!!!!!!!!!!!!!!!(</a:t>
            </a:r>
            <a:r>
              <a:rPr lang="ko-KR" altLang="en-US" dirty="0">
                <a:solidFill>
                  <a:srgbClr val="FF0000"/>
                </a:solidFill>
              </a:rPr>
              <a:t>다음페이지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43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r>
              <a:rPr lang="en-US" altLang="ko-KR" dirty="0"/>
              <a:t>008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1DAB7-E228-45EF-A714-66476844BB37}"/>
              </a:ext>
            </a:extLst>
          </p:cNvPr>
          <p:cNvSpPr txBox="1"/>
          <p:nvPr/>
        </p:nvSpPr>
        <p:spPr>
          <a:xfrm>
            <a:off x="5419757" y="1238837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15135-BE28-4051-90E3-5FBABFCAAAEE}"/>
              </a:ext>
            </a:extLst>
          </p:cNvPr>
          <p:cNvSpPr txBox="1"/>
          <p:nvPr/>
        </p:nvSpPr>
        <p:spPr>
          <a:xfrm>
            <a:off x="-1531450" y="12388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263B-2D55-486C-BB0A-C8EBBEF8382D}"/>
              </a:ext>
            </a:extLst>
          </p:cNvPr>
          <p:cNvSpPr txBox="1"/>
          <p:nvPr/>
        </p:nvSpPr>
        <p:spPr>
          <a:xfrm>
            <a:off x="1115302" y="1998691"/>
            <a:ext cx="762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cs typeface="Arial" pitchFamily="34" charset="0"/>
              </a:rPr>
              <a:t>고난도</a:t>
            </a:r>
            <a:r>
              <a:rPr lang="en-US" altLang="ko-KR" sz="2000" dirty="0">
                <a:solidFill>
                  <a:srgbClr val="FF0000"/>
                </a:solidFill>
                <a:cs typeface="Arial" pitchFamily="34" charset="0"/>
              </a:rPr>
              <a:t>) – </a:t>
            </a:r>
            <a:r>
              <a:rPr lang="ko-KR" altLang="en-US" sz="2000" dirty="0" err="1">
                <a:solidFill>
                  <a:srgbClr val="FF0000"/>
                </a:solidFill>
                <a:cs typeface="Arial" pitchFamily="34" charset="0"/>
              </a:rPr>
              <a:t>작성해보시고</a:t>
            </a:r>
            <a:r>
              <a:rPr lang="ko-KR" altLang="en-US" sz="2000" dirty="0">
                <a:solidFill>
                  <a:srgbClr val="FF0000"/>
                </a:solidFill>
                <a:cs typeface="Arial" pitchFamily="34" charset="0"/>
              </a:rPr>
              <a:t> 어려울 경우에만 힌트파일 참조</a:t>
            </a:r>
            <a:endParaRPr lang="en-US" altLang="ko-KR" sz="2000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깃허브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008_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1.xlsm, 008_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2.xlsm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파일 다운로드 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두 파일을 통합하는 코드 작성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06C-70B2-4964-9267-B6DBADEAF881}"/>
              </a:ext>
            </a:extLst>
          </p:cNvPr>
          <p:cNvSpPr txBox="1"/>
          <p:nvPr/>
        </p:nvSpPr>
        <p:spPr>
          <a:xfrm>
            <a:off x="-1531450" y="4134436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92847-9014-4D53-9DF8-D95AA88ACD54}"/>
              </a:ext>
            </a:extLst>
          </p:cNvPr>
          <p:cNvSpPr txBox="1"/>
          <p:nvPr/>
        </p:nvSpPr>
        <p:spPr>
          <a:xfrm>
            <a:off x="1115302" y="4894291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깃허브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008_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참조용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_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파일통합매크로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정량분석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xlsm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파일 참조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935E6E-27A1-4E10-AE9C-46A6EAA24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" t="21542" r="83125" b="54743"/>
          <a:stretch/>
        </p:blipFill>
        <p:spPr>
          <a:xfrm>
            <a:off x="7924800" y="1744513"/>
            <a:ext cx="3600450" cy="30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0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15766A2-E929-4FC8-8883-A8A39978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1152525"/>
            <a:ext cx="7905750" cy="4552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ACA584-07B0-460D-B47D-C0EC079B086B}"/>
              </a:ext>
            </a:extLst>
          </p:cNvPr>
          <p:cNvSpPr/>
          <p:nvPr/>
        </p:nvSpPr>
        <p:spPr>
          <a:xfrm>
            <a:off x="4276725" y="5567362"/>
            <a:ext cx="2419350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83252-445B-426F-B65F-7599186F1E57}"/>
              </a:ext>
            </a:extLst>
          </p:cNvPr>
          <p:cNvSpPr txBox="1"/>
          <p:nvPr/>
        </p:nvSpPr>
        <p:spPr>
          <a:xfrm>
            <a:off x="3901328" y="5843587"/>
            <a:ext cx="40489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950C8-0A09-4CE1-85D3-97E387B893FB}"/>
              </a:ext>
            </a:extLst>
          </p:cNvPr>
          <p:cNvSpPr txBox="1"/>
          <p:nvPr/>
        </p:nvSpPr>
        <p:spPr>
          <a:xfrm>
            <a:off x="519953" y="245640"/>
            <a:ext cx="40489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10B51E5-0AFF-4D04-8E7B-14D2B7019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55"/>
          <a:stretch/>
        </p:blipFill>
        <p:spPr>
          <a:xfrm>
            <a:off x="0" y="904874"/>
            <a:ext cx="12192000" cy="5680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F2E135-59CD-4104-943F-E87FF745F935}"/>
              </a:ext>
            </a:extLst>
          </p:cNvPr>
          <p:cNvSpPr txBox="1"/>
          <p:nvPr/>
        </p:nvSpPr>
        <p:spPr>
          <a:xfrm>
            <a:off x="519953" y="245640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구글에 </a:t>
            </a:r>
            <a:r>
              <a:rPr lang="en-US" altLang="ko-KR" dirty="0"/>
              <a:t>visual studio </a:t>
            </a:r>
            <a:r>
              <a:rPr lang="en-US" altLang="ko-KR" dirty="0">
                <a:solidFill>
                  <a:srgbClr val="FF0000"/>
                </a:solidFill>
              </a:rPr>
              <a:t>code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D092CC-C5A9-4C1B-80C4-E19470208EAC}"/>
              </a:ext>
            </a:extLst>
          </p:cNvPr>
          <p:cNvSpPr/>
          <p:nvPr/>
        </p:nvSpPr>
        <p:spPr>
          <a:xfrm>
            <a:off x="1972235" y="3272118"/>
            <a:ext cx="2268071" cy="636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066B3-18E3-4204-AC79-B2AE53C6E9F7}"/>
              </a:ext>
            </a:extLst>
          </p:cNvPr>
          <p:cNvSpPr txBox="1"/>
          <p:nvPr/>
        </p:nvSpPr>
        <p:spPr>
          <a:xfrm>
            <a:off x="3748928" y="4762500"/>
            <a:ext cx="622901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설치 시 </a:t>
            </a:r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!!!!!!!!!!!!!!!!!!!!!!!(</a:t>
            </a:r>
            <a:r>
              <a:rPr lang="ko-KR" altLang="en-US" dirty="0">
                <a:solidFill>
                  <a:srgbClr val="FF0000"/>
                </a:solidFill>
              </a:rPr>
              <a:t>다음페이지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7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4862D5B-8F5C-43D6-94BF-96229EBB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1319212"/>
            <a:ext cx="5524500" cy="4219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5C72A8-5CE5-4A99-B61F-1E1FBA4E0612}"/>
              </a:ext>
            </a:extLst>
          </p:cNvPr>
          <p:cNvSpPr/>
          <p:nvPr/>
        </p:nvSpPr>
        <p:spPr>
          <a:xfrm>
            <a:off x="3676650" y="4486275"/>
            <a:ext cx="2419350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97B5-EFCB-474D-B3DB-E6EB5372A1E8}"/>
              </a:ext>
            </a:extLst>
          </p:cNvPr>
          <p:cNvSpPr txBox="1"/>
          <p:nvPr/>
        </p:nvSpPr>
        <p:spPr>
          <a:xfrm>
            <a:off x="519953" y="245640"/>
            <a:ext cx="40489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6A445-D18D-4AF6-A12D-F138C8736A93}"/>
              </a:ext>
            </a:extLst>
          </p:cNvPr>
          <p:cNvSpPr txBox="1"/>
          <p:nvPr/>
        </p:nvSpPr>
        <p:spPr>
          <a:xfrm>
            <a:off x="3748928" y="4762500"/>
            <a:ext cx="40489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에 추가 필수 체크</a:t>
            </a:r>
            <a:r>
              <a:rPr lang="en-US" altLang="ko-KR" dirty="0">
                <a:solidFill>
                  <a:srgbClr val="FF0000"/>
                </a:solidFill>
              </a:rPr>
              <a:t>!!!!!!!!!!!!!!!!!!!!!!!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3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C58A2-1E13-45AD-BD79-943AFEB44536}"/>
              </a:ext>
            </a:extLst>
          </p:cNvPr>
          <p:cNvGrpSpPr/>
          <p:nvPr/>
        </p:nvGrpSpPr>
        <p:grpSpPr>
          <a:xfrm>
            <a:off x="1443343" y="2689924"/>
            <a:ext cx="9973950" cy="3159586"/>
            <a:chOff x="1443343" y="2689924"/>
            <a:chExt cx="9973950" cy="3159586"/>
          </a:xfrm>
          <a:solidFill>
            <a:schemeClr val="accent3"/>
          </a:solidFill>
        </p:grpSpPr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90A54D9E-66DE-49A4-A1E8-96CE437F3073}"/>
                </a:ext>
              </a:extLst>
            </p:cNvPr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16995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2DE39461-07E5-4D83-9456-99B88B8789A8}"/>
                </a:ext>
              </a:extLst>
            </p:cNvPr>
            <p:cNvSpPr/>
            <p:nvPr/>
          </p:nvSpPr>
          <p:spPr>
            <a:xfrm rot="16200000">
              <a:off x="5499825" y="-1366558"/>
              <a:ext cx="565464" cy="867842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A6E2F53F-38F0-44DF-87D7-4840EC1A2CAF}"/>
                </a:ext>
              </a:extLst>
            </p:cNvPr>
            <p:cNvSpPr/>
            <p:nvPr/>
          </p:nvSpPr>
          <p:spPr>
            <a:xfrm rot="5400000">
              <a:off x="10483157" y="2782688"/>
              <a:ext cx="565464" cy="130280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83E8AD-A7F9-4201-ADED-26ADDCA45B8B}"/>
                </a:ext>
              </a:extLst>
            </p:cNvPr>
            <p:cNvSpPr/>
            <p:nvPr/>
          </p:nvSpPr>
          <p:spPr>
            <a:xfrm>
              <a:off x="11198247" y="3707770"/>
              <a:ext cx="103393" cy="1645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5CB05D3-B1E3-467D-AAC1-56B62121BD5C}"/>
              </a:ext>
            </a:extLst>
          </p:cNvPr>
          <p:cNvSpPr/>
          <p:nvPr/>
        </p:nvSpPr>
        <p:spPr>
          <a:xfrm>
            <a:off x="3456238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EBAE1D-F961-4BA0-B345-0170D350B55E}"/>
              </a:ext>
            </a:extLst>
          </p:cNvPr>
          <p:cNvSpPr/>
          <p:nvPr/>
        </p:nvSpPr>
        <p:spPr>
          <a:xfrm>
            <a:off x="5537236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9D6534-14E8-4739-8FD9-5122C57172C9}"/>
              </a:ext>
            </a:extLst>
          </p:cNvPr>
          <p:cNvSpPr/>
          <p:nvPr/>
        </p:nvSpPr>
        <p:spPr>
          <a:xfrm>
            <a:off x="7618234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146327-3AFB-4102-99BD-700EBB2C9EA4}"/>
              </a:ext>
            </a:extLst>
          </p:cNvPr>
          <p:cNvSpPr/>
          <p:nvPr/>
        </p:nvSpPr>
        <p:spPr>
          <a:xfrm>
            <a:off x="9699232" y="305234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FBF9AE-DE55-4640-8755-D1EAA8DD7CF2}"/>
              </a:ext>
            </a:extLst>
          </p:cNvPr>
          <p:cNvGrpSpPr/>
          <p:nvPr/>
        </p:nvGrpSpPr>
        <p:grpSpPr>
          <a:xfrm>
            <a:off x="2581259" y="2170671"/>
            <a:ext cx="2107662" cy="524800"/>
            <a:chOff x="7026501" y="4509120"/>
            <a:chExt cx="1499710" cy="5248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1B8196-4C2A-41B0-A4CA-85CF6A039B8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게으름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3AD67E-4AFC-409A-834F-87499ADB986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모든 발전은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게으름으로부터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B4E365-6DBC-4521-BD08-315BE76B21A7}"/>
              </a:ext>
            </a:extLst>
          </p:cNvPr>
          <p:cNvGrpSpPr/>
          <p:nvPr/>
        </p:nvGrpSpPr>
        <p:grpSpPr>
          <a:xfrm>
            <a:off x="4662257" y="2170671"/>
            <a:ext cx="2107662" cy="709466"/>
            <a:chOff x="7026501" y="4509120"/>
            <a:chExt cx="1499710" cy="70946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7C4AD-B933-49CB-B1FD-5B8571C1C5C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시간 절약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EE7308-B53F-4923-B323-705A0BA4804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단순 반복 업무를 컴퓨터에게 맡김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E24C92-093F-4DA9-9205-E00CDB3AD587}"/>
              </a:ext>
            </a:extLst>
          </p:cNvPr>
          <p:cNvGrpSpPr/>
          <p:nvPr/>
        </p:nvGrpSpPr>
        <p:grpSpPr>
          <a:xfrm>
            <a:off x="6743255" y="2170671"/>
            <a:ext cx="2107662" cy="709466"/>
            <a:chOff x="7026501" y="4509120"/>
            <a:chExt cx="1499710" cy="70946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2F5DD7-5B3B-46AE-A8EE-C989E097ADBE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업무효율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844D05-9D2D-4A07-A363-22CACFACC850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시간 여유가 생겨 더 중요한 업무에 시간을 더 할애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046A5C-BE4A-4C75-9EBF-974EC989E07C}"/>
              </a:ext>
            </a:extLst>
          </p:cNvPr>
          <p:cNvGrpSpPr/>
          <p:nvPr/>
        </p:nvGrpSpPr>
        <p:grpSpPr>
          <a:xfrm>
            <a:off x="8824253" y="2170671"/>
            <a:ext cx="2107662" cy="709466"/>
            <a:chOff x="7026501" y="4509120"/>
            <a:chExt cx="1499710" cy="7094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BBEDE9-031A-4FB0-8082-1F19500035F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웰빙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8EB576-BC94-42AA-8109-70361B6C7E5A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업무시간이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널널해지므로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웰빙하며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직장생활</a:t>
              </a: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9B2555F-87C0-427B-B575-3FB7FD6ECE30}"/>
              </a:ext>
            </a:extLst>
          </p:cNvPr>
          <p:cNvSpPr/>
          <p:nvPr/>
        </p:nvSpPr>
        <p:spPr>
          <a:xfrm>
            <a:off x="3456238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1EB91D-EBD6-4C2E-AD5F-6A552490BC8C}"/>
              </a:ext>
            </a:extLst>
          </p:cNvPr>
          <p:cNvSpPr/>
          <p:nvPr/>
        </p:nvSpPr>
        <p:spPr>
          <a:xfrm>
            <a:off x="5537236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827C92-3116-40FC-BE99-DE6340097229}"/>
              </a:ext>
            </a:extLst>
          </p:cNvPr>
          <p:cNvSpPr/>
          <p:nvPr/>
        </p:nvSpPr>
        <p:spPr>
          <a:xfrm>
            <a:off x="7618234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7D9FD9C-D541-4A4E-8278-8C41F633EA2E}"/>
              </a:ext>
            </a:extLst>
          </p:cNvPr>
          <p:cNvSpPr/>
          <p:nvPr/>
        </p:nvSpPr>
        <p:spPr>
          <a:xfrm>
            <a:off x="9699232" y="5604155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910D60-F622-49F9-9332-63284D2871A1}"/>
              </a:ext>
            </a:extLst>
          </p:cNvPr>
          <p:cNvGrpSpPr/>
          <p:nvPr/>
        </p:nvGrpSpPr>
        <p:grpSpPr>
          <a:xfrm>
            <a:off x="2581259" y="4619155"/>
            <a:ext cx="2107662" cy="524800"/>
            <a:chOff x="7026501" y="4509120"/>
            <a:chExt cx="1499710" cy="52480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86441D-AB5F-4247-98BF-E0F575CD386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7C6330-B81D-4B6B-A841-3CEA69110E6A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???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427CA18-BB86-4E5C-A8B5-8260918923C8}"/>
              </a:ext>
            </a:extLst>
          </p:cNvPr>
          <p:cNvGrpSpPr/>
          <p:nvPr/>
        </p:nvGrpSpPr>
        <p:grpSpPr>
          <a:xfrm>
            <a:off x="4662257" y="4619155"/>
            <a:ext cx="2107662" cy="524800"/>
            <a:chOff x="7026501" y="4509120"/>
            <a:chExt cx="1499710" cy="5248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094C0BC-926A-4013-B331-0B762AFAAE1C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E833C3E-B3F8-4054-8138-57C3B7A3D37B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???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7DD7661-0A15-45CB-A4B8-74ADD52CE2FE}"/>
              </a:ext>
            </a:extLst>
          </p:cNvPr>
          <p:cNvGrpSpPr/>
          <p:nvPr/>
        </p:nvGrpSpPr>
        <p:grpSpPr>
          <a:xfrm>
            <a:off x="6743255" y="4619155"/>
            <a:ext cx="2107662" cy="524800"/>
            <a:chOff x="7026501" y="4509120"/>
            <a:chExt cx="1499710" cy="52480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127D2C-B277-4C99-B9B5-23BF2C186767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B7BC9-926D-4D26-B77B-0855673B1C7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생활에 적용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272DDC2-EA96-41B0-A782-CA0E2705EBB1}"/>
              </a:ext>
            </a:extLst>
          </p:cNvPr>
          <p:cNvGrpSpPr/>
          <p:nvPr/>
        </p:nvGrpSpPr>
        <p:grpSpPr>
          <a:xfrm>
            <a:off x="8824253" y="4619155"/>
            <a:ext cx="2107662" cy="709466"/>
            <a:chOff x="7026501" y="4509120"/>
            <a:chExt cx="1499710" cy="70946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F68AC7E-5325-4AC8-8563-BF5D9F108E6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가치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49A7B3-1448-41A7-858A-8F640424537E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스스로의 가치를 높임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가치가 높은 업무 수행</a:t>
              </a:r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604DCF-C506-4EAA-853F-A31F2A99E6ED}"/>
              </a:ext>
            </a:extLst>
          </p:cNvPr>
          <p:cNvSpPr>
            <a:spLocks noChangeAspect="1"/>
          </p:cNvSpPr>
          <p:nvPr/>
        </p:nvSpPr>
        <p:spPr>
          <a:xfrm rot="10800000">
            <a:off x="1208306" y="1439995"/>
            <a:ext cx="802456" cy="1278018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432A9-95C1-439D-A12B-EA38E9231164}"/>
              </a:ext>
            </a:extLst>
          </p:cNvPr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536CF68-091B-4BC1-A39B-9C5E003EADA1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E2E001-48D0-4900-AD06-9CA50F10C3E4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1C36D473-68DF-4948-8F98-61335CC74EA0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7C0C9D-AE01-4597-B799-54EBA6AFE235}"/>
              </a:ext>
            </a:extLst>
          </p:cNvPr>
          <p:cNvSpPr txBox="1"/>
          <p:nvPr/>
        </p:nvSpPr>
        <p:spPr>
          <a:xfrm>
            <a:off x="7617675" y="2375263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처리 속도가 빠름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등에서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A98F6-6A7B-47BB-852D-13DD17583BE3}"/>
              </a:ext>
            </a:extLst>
          </p:cNvPr>
          <p:cNvSpPr txBox="1"/>
          <p:nvPr/>
        </p:nvSpPr>
        <p:spPr>
          <a:xfrm>
            <a:off x="7607723" y="2119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C, C++, C#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FD5055-93D7-4EB3-9173-3D9DA00C213E}"/>
              </a:ext>
            </a:extLst>
          </p:cNvPr>
          <p:cNvCxnSpPr>
            <a:stCxn id="6" idx="6"/>
          </p:cNvCxnSpPr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A980C88-A769-4A18-A9C5-59F910B72FB1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67D7C-4EED-4758-80D5-14D053281FCD}"/>
              </a:ext>
            </a:extLst>
          </p:cNvPr>
          <p:cNvSpPr txBox="1"/>
          <p:nvPr/>
        </p:nvSpPr>
        <p:spPr>
          <a:xfrm>
            <a:off x="1253047" y="3161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엑셀 매크로에 사용되는 언어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C6B46-2390-4484-898C-A81B4F8E61F1}"/>
              </a:ext>
            </a:extLst>
          </p:cNvPr>
          <p:cNvSpPr txBox="1"/>
          <p:nvPr/>
        </p:nvSpPr>
        <p:spPr>
          <a:xfrm>
            <a:off x="1253047" y="2884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0000"/>
                </a:solidFill>
              </a:rPr>
              <a:t>VBA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5C54BB-B44E-4B93-9293-1513562E8427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2682DE-76DF-4211-9665-22077F2BB860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CE57D-9A8B-4AE9-9701-EBE1282C7E82}"/>
              </a:ext>
            </a:extLst>
          </p:cNvPr>
          <p:cNvSpPr txBox="1"/>
          <p:nvPr/>
        </p:nvSpPr>
        <p:spPr>
          <a:xfrm>
            <a:off x="7617675" y="3956790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안드로이드 앱 개발에 필수적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48449-E6BE-4690-BE50-706816E584D0}"/>
              </a:ext>
            </a:extLst>
          </p:cNvPr>
          <p:cNvSpPr txBox="1"/>
          <p:nvPr/>
        </p:nvSpPr>
        <p:spPr>
          <a:xfrm>
            <a:off x="7607723" y="3700810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086533-3ABA-4D0B-9735-23BD244F2579}"/>
              </a:ext>
            </a:extLst>
          </p:cNvPr>
          <p:cNvCxnSpPr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9D59DB6-6BBE-46DA-BF5E-6CB51CE0ABFA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5FC3C-AFF6-43E0-A1EC-E8AC444D4610}"/>
              </a:ext>
            </a:extLst>
          </p:cNvPr>
          <p:cNvSpPr txBox="1"/>
          <p:nvPr/>
        </p:nvSpPr>
        <p:spPr>
          <a:xfrm>
            <a:off x="1253047" y="4634246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웹페이지의 구조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웹페이지 특수기능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12F4A1-07BC-45B6-BF99-9773C7251F6A}"/>
              </a:ext>
            </a:extLst>
          </p:cNvPr>
          <p:cNvSpPr txBox="1"/>
          <p:nvPr/>
        </p:nvSpPr>
        <p:spPr>
          <a:xfrm>
            <a:off x="1253047" y="4357246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accent1"/>
                </a:solidFill>
              </a:rPr>
              <a:t>HTML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76AAEE-ED08-4EBA-AB73-0E27EA3A878F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CCA239-953C-4318-8450-D37BFCC6F538}"/>
              </a:ext>
            </a:extLst>
          </p:cNvPr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E76692-F71E-479C-88B6-E26807DA9C5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405357-0C8A-43FC-94CC-6DF637757EEE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E75F4-AD7F-4A38-8615-C70BDAF9A9AB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EA35EF-BAF8-4386-8FC4-0F6BFDF2AA6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D856-4EE9-4DC2-A408-F6816EEE7A03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AE980325-BF33-46FE-B890-64526B9DC131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973B5A-B152-4314-A825-0352278B3E88}"/>
              </a:ext>
            </a:extLst>
          </p:cNvPr>
          <p:cNvSpPr txBox="1"/>
          <p:nvPr/>
        </p:nvSpPr>
        <p:spPr>
          <a:xfrm>
            <a:off x="7617675" y="5354658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쉬움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쉬움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쉬움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라이브러리나 기타 자료가 많음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430519-7E6A-4BA8-A410-C840DDAEA0D3}"/>
              </a:ext>
            </a:extLst>
          </p:cNvPr>
          <p:cNvSpPr txBox="1"/>
          <p:nvPr/>
        </p:nvSpPr>
        <p:spPr>
          <a:xfrm>
            <a:off x="7607723" y="5098678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Python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4B6DB1-A688-4BFC-8C1A-67CA0A2CFC97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:a16="http://schemas.microsoft.com/office/drawing/2014/main" id="{91082793-FC8E-470A-941E-C750D1519AFD}"/>
              </a:ext>
            </a:extLst>
          </p:cNvPr>
          <p:cNvSpPr/>
          <p:nvPr/>
        </p:nvSpPr>
        <p:spPr>
          <a:xfrm rot="2700000">
            <a:off x="6243153" y="286603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EBF55F0-7B9D-48A9-9ADD-2A7A31983C1A}"/>
              </a:ext>
            </a:extLst>
          </p:cNvPr>
          <p:cNvSpPr/>
          <p:nvPr/>
        </p:nvSpPr>
        <p:spPr>
          <a:xfrm>
            <a:off x="5583879" y="221286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880F7B7B-814D-4C8C-807C-B7CF28D90243}"/>
              </a:ext>
            </a:extLst>
          </p:cNvPr>
          <p:cNvSpPr/>
          <p:nvPr/>
        </p:nvSpPr>
        <p:spPr>
          <a:xfrm>
            <a:off x="5523972" y="370755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:a16="http://schemas.microsoft.com/office/drawing/2014/main" id="{9B002A91-79E4-44DD-90A5-E8230BBEE8AF}"/>
              </a:ext>
            </a:extLst>
          </p:cNvPr>
          <p:cNvSpPr>
            <a:spLocks noChangeAspect="1"/>
          </p:cNvSpPr>
          <p:nvPr/>
        </p:nvSpPr>
        <p:spPr>
          <a:xfrm>
            <a:off x="5551918" y="521196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F10AA47D-218C-4EF4-B445-5FF5DCD2312D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AB07B39-F276-4AE1-9BF7-3E35F12E4C01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81F2FE30-5FAE-4E5C-BE5A-A55B56F88351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C1ECF335-6DFC-4A98-9BFB-F34E6634A0EA}"/>
              </a:ext>
            </a:extLst>
          </p:cNvPr>
          <p:cNvSpPr/>
          <p:nvPr/>
        </p:nvSpPr>
        <p:spPr>
          <a:xfrm>
            <a:off x="7180241" y="3843093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4FCD4179-ACD4-408E-B0A7-ABE277CFA383}"/>
              </a:ext>
            </a:extLst>
          </p:cNvPr>
          <p:cNvSpPr>
            <a:spLocks noChangeAspect="1"/>
          </p:cNvSpPr>
          <p:nvPr/>
        </p:nvSpPr>
        <p:spPr>
          <a:xfrm>
            <a:off x="7187122" y="5256296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83FE7D5F-3E08-44B2-A5B1-E53D3942A1E1}"/>
              </a:ext>
            </a:extLst>
          </p:cNvPr>
          <p:cNvSpPr>
            <a:spLocks noChangeAspect="1"/>
          </p:cNvSpPr>
          <p:nvPr/>
        </p:nvSpPr>
        <p:spPr>
          <a:xfrm>
            <a:off x="4801607" y="4529377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 기초 이론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2D256-49CC-439D-81C7-8344BB59D166}"/>
              </a:ext>
            </a:extLst>
          </p:cNvPr>
          <p:cNvSpPr txBox="1"/>
          <p:nvPr/>
        </p:nvSpPr>
        <p:spPr>
          <a:xfrm>
            <a:off x="7170723" y="2536130"/>
            <a:ext cx="445506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컴퓨터는 절대로 똑똑하지 않다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컴퓨터야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밥 한번 </a:t>
            </a:r>
            <a:r>
              <a:rPr lang="ko-KR" altLang="en-US" dirty="0" err="1">
                <a:solidFill>
                  <a:schemeClr val="accent1"/>
                </a:solidFill>
              </a:rPr>
              <a:t>먹어야지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accent1"/>
                </a:solidFill>
              </a:rPr>
              <a:t>↓</a:t>
            </a:r>
            <a:endParaRPr lang="en-US" altLang="ko-KR" dirty="0">
              <a:solidFill>
                <a:schemeClr val="accent1"/>
              </a:solidFill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</a:rPr>
              <a:t>“</a:t>
            </a:r>
            <a:r>
              <a:rPr lang="ko-KR" altLang="en-US" dirty="0">
                <a:solidFill>
                  <a:schemeClr val="accent1"/>
                </a:solidFill>
              </a:rPr>
              <a:t>식사 일시와 장소를 입력하세요</a:t>
            </a:r>
            <a:r>
              <a:rPr lang="en-US" altLang="ko-KR" dirty="0">
                <a:solidFill>
                  <a:schemeClr val="accent1"/>
                </a:solidFill>
              </a:rPr>
              <a:t>”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밥 한번 </a:t>
            </a:r>
            <a:r>
              <a:rPr lang="ko-KR" altLang="en-US" dirty="0" err="1">
                <a:solidFill>
                  <a:schemeClr val="accent2"/>
                </a:solidFill>
              </a:rPr>
              <a:t>먹어야지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ko-KR" altLang="en-US" dirty="0">
                <a:solidFill>
                  <a:schemeClr val="accent2"/>
                </a:solidFill>
              </a:rPr>
              <a:t>는 인사말이다</a:t>
            </a:r>
            <a:r>
              <a:rPr lang="en-US" altLang="ko-KR" dirty="0">
                <a:solidFill>
                  <a:schemeClr val="accent2"/>
                </a:solidFill>
              </a:rPr>
              <a:t>…</a:t>
            </a:r>
            <a:r>
              <a:rPr lang="ko-KR" altLang="en-US" dirty="0">
                <a:solidFill>
                  <a:schemeClr val="accent2"/>
                </a:solidFill>
              </a:rPr>
              <a:t>메모</a:t>
            </a:r>
            <a:r>
              <a:rPr lang="en-US" altLang="ko-KR" dirty="0">
                <a:solidFill>
                  <a:schemeClr val="accent2"/>
                </a:solidFill>
              </a:rPr>
              <a:t>…</a:t>
            </a:r>
          </a:p>
          <a:p>
            <a:pPr algn="ctr"/>
            <a:r>
              <a:rPr lang="ko-KR" altLang="en-US" dirty="0">
                <a:solidFill>
                  <a:schemeClr val="accent2"/>
                </a:solidFill>
              </a:rPr>
              <a:t>↓</a:t>
            </a:r>
            <a:endParaRPr lang="en-US" altLang="ko-KR" dirty="0">
              <a:solidFill>
                <a:schemeClr val="accent2"/>
              </a:solidFill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</a:rPr>
              <a:t>진짜 </a:t>
            </a:r>
            <a:r>
              <a:rPr lang="ko-KR" altLang="en-US" dirty="0" err="1">
                <a:solidFill>
                  <a:schemeClr val="accent2"/>
                </a:solidFill>
              </a:rPr>
              <a:t>밥먹자고</a:t>
            </a:r>
            <a:r>
              <a:rPr lang="ko-KR" altLang="en-US" dirty="0">
                <a:solidFill>
                  <a:schemeClr val="accent2"/>
                </a:solidFill>
              </a:rPr>
              <a:t> 하는 말도 인사말로 들음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BC0BA8-7FD8-48B4-874C-D035AAA28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44" y="1842811"/>
            <a:ext cx="5434202" cy="450019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3A12C63-147B-4344-87BF-DD0BE5B83CC5}"/>
              </a:ext>
            </a:extLst>
          </p:cNvPr>
          <p:cNvSpPr/>
          <p:nvPr/>
        </p:nvSpPr>
        <p:spPr>
          <a:xfrm>
            <a:off x="1736521" y="5121453"/>
            <a:ext cx="1526796" cy="620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2608A73-0F11-4979-813F-801EC3013091}"/>
              </a:ext>
            </a:extLst>
          </p:cNvPr>
          <p:cNvCxnSpPr>
            <a:stCxn id="6" idx="7"/>
            <a:endCxn id="3" idx="1"/>
          </p:cNvCxnSpPr>
          <p:nvPr/>
        </p:nvCxnSpPr>
        <p:spPr>
          <a:xfrm flipV="1">
            <a:off x="3039723" y="4105791"/>
            <a:ext cx="4131000" cy="110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97BC04-2D86-4974-BEFF-7A6CB5C2158F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772</Words>
  <Application>Microsoft Office PowerPoint</Application>
  <PresentationFormat>와이드스크린</PresentationFormat>
  <Paragraphs>236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doc</cp:lastModifiedBy>
  <cp:revision>150</cp:revision>
  <dcterms:created xsi:type="dcterms:W3CDTF">2020-01-20T05:08:25Z</dcterms:created>
  <dcterms:modified xsi:type="dcterms:W3CDTF">2020-05-06T08:12:36Z</dcterms:modified>
</cp:coreProperties>
</file>